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7671410"/>
              </p:ext>
            </p:extLst>
          </p:nvPr>
        </p:nvGraphicFramePr>
        <p:xfrm>
          <a:off x="457200" y="1731963"/>
          <a:ext cx="8229600" cy="171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05392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173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295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102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4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377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33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240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632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764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36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381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3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3.2797%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31.2047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7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1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7710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28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2017-02-06T10:33:36Z</dcterms:created>
  <dcterms:modified xsi:type="dcterms:W3CDTF">2017-02-06T10:33:46Z</dcterms:modified>
</cp:coreProperties>
</file>