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218663"/>
              </p:ext>
            </p:extLst>
          </p:nvPr>
        </p:nvGraphicFramePr>
        <p:xfrm>
          <a:off x="457200" y="1731963"/>
          <a:ext cx="822960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630895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327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8354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416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3181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579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7642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882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7208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783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28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931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98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Mix FM KSA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299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0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2017-02-03T10:11:49Z</dcterms:created>
  <dcterms:modified xsi:type="dcterms:W3CDTF">2017-02-03T10:11:54Z</dcterms:modified>
</cp:coreProperties>
</file>