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734992"/>
              </p:ext>
            </p:extLst>
          </p:nvPr>
        </p:nvGraphicFramePr>
        <p:xfrm>
          <a:off x="457200" y="1731963"/>
          <a:ext cx="8229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403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573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26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97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007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460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554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45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81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205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66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754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0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MBC 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31148498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7.2376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98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Alrai Tube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6.4329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10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Abu Dhabi TV | </a:t>
                      </a:r>
                      <a:r>
                        <a:rPr lang="ar-AE" sz="1000"/>
                        <a:t>قناه أبوظبى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19.2155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7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Dubai TV I </a:t>
                      </a:r>
                      <a:r>
                        <a:rPr lang="ar-AE" sz="1000"/>
                        <a:t>تلفزيون دبي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4.7266%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9.5765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3945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97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2017-02-02T12:51:22Z</dcterms:created>
  <dcterms:modified xsi:type="dcterms:W3CDTF">2017-02-02T12:51:35Z</dcterms:modified>
</cp:coreProperties>
</file>