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smooth val="0"/>
          <c:extLst>
            <c:ext xmlns:c16="http://schemas.microsoft.com/office/drawing/2014/chart" uri="{C3380CC4-5D6E-409C-BE32-E72D297353CC}">
              <c16:uniqueId val="{00000000-D028-433B-BF50-7C737BF3769B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Sheet1!$C$2:$C$8</c:f>
            </c:numRef>
          </c:val>
          <c:smooth val="0"/>
          <c:extLst>
            <c:ext xmlns:c16="http://schemas.microsoft.com/office/drawing/2014/chart" uri="{C3380CC4-5D6E-409C-BE32-E72D297353CC}">
              <c16:uniqueId val="{00000001-D028-433B-BF50-7C737BF3769B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Sheet1!$D$2:$D$8</c:f>
            </c:numRef>
          </c:val>
          <c:smooth val="0"/>
          <c:extLst>
            <c:ext xmlns:c16="http://schemas.microsoft.com/office/drawing/2014/chart" uri="{C3380CC4-5D6E-409C-BE32-E72D297353CC}">
              <c16:uniqueId val="{00000002-D028-433B-BF50-7C737BF3769B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Sheet1!$E$2:$E$8</c:f>
            </c:numRef>
          </c:val>
          <c:smooth val="0"/>
          <c:extLst>
            <c:ext xmlns:c16="http://schemas.microsoft.com/office/drawing/2014/chart" uri="{C3380CC4-5D6E-409C-BE32-E72D297353CC}">
              <c16:uniqueId val="{00000003-D028-433B-BF50-7C737BF3769B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Sheet1!$F$2:$F$8</c:f>
            </c:numRef>
          </c:val>
          <c:smooth val="0"/>
          <c:extLst>
            <c:ext xmlns:c16="http://schemas.microsoft.com/office/drawing/2014/chart" uri="{C3380CC4-5D6E-409C-BE32-E72D297353CC}">
              <c16:uniqueId val="{00000004-D028-433B-BF50-7C737BF3769B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Sheet1!$G$2:$G$8</c:f>
            </c:numRef>
          </c:val>
          <c:smooth val="0"/>
          <c:extLst>
            <c:ext xmlns:c16="http://schemas.microsoft.com/office/drawing/2014/chart" uri="{C3380CC4-5D6E-409C-BE32-E72D297353CC}">
              <c16:uniqueId val="{00000005-D028-433B-BF50-7C737BF3769B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Sheet1!$H$2:$H$8</c:f>
            </c:numRef>
          </c:val>
          <c:smooth val="0"/>
          <c:extLst>
            <c:ext xmlns:c16="http://schemas.microsoft.com/office/drawing/2014/chart" uri="{C3380CC4-5D6E-409C-BE32-E72D297353CC}">
              <c16:uniqueId val="{00000006-D028-433B-BF50-7C737BF3769B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Sheet1!$I$2:$I$8</c:f>
            </c:numRef>
          </c:val>
          <c:smooth val="0"/>
          <c:extLst>
            <c:ext xmlns:c16="http://schemas.microsoft.com/office/drawing/2014/chart" uri="{C3380CC4-5D6E-409C-BE32-E72D297353CC}">
              <c16:uniqueId val="{00000007-D028-433B-BF50-7C737BF3769B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Sheet1!$J$2:$J$8</c:f>
            </c:numRef>
          </c:val>
          <c:smooth val="0"/>
          <c:extLst>
            <c:ext xmlns:c16="http://schemas.microsoft.com/office/drawing/2014/chart" uri="{C3380CC4-5D6E-409C-BE32-E72D297353CC}">
              <c16:uniqueId val="{00000008-D028-433B-BF50-7C737BF376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4942824"/>
        <c:axId val="244943152"/>
      </c:lineChart>
      <c:catAx>
        <c:axId val="24494282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943152"/>
        <c:crosses val="autoZero"/>
        <c:auto val="1"/>
        <c:lblAlgn val="ctr"/>
        <c:lblOffset val="100"/>
        <c:noMultiLvlLbl val="0"/>
      </c:catAx>
      <c:valAx>
        <c:axId val="244943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942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856212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26/01/2017 - 01/02/2017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415524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Followers Change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Followers Change Rate</dc:title>
  <dc:creator>Administrator</dc:creator>
  <cp:lastModifiedBy>Administrator</cp:lastModifiedBy>
  <cp:revision>1</cp:revision>
  <dcterms:created xsi:type="dcterms:W3CDTF">2017-02-02T09:41:02Z</dcterms:created>
  <dcterms:modified xsi:type="dcterms:W3CDTF">2017-02-02T09:41:08Z</dcterms:modified>
</cp:coreProperties>
</file>