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8984731"/>
              </p:ext>
            </p:extLst>
          </p:nvPr>
        </p:nvGraphicFramePr>
        <p:xfrm>
          <a:off x="457200" y="1731963"/>
          <a:ext cx="8229600" cy="414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157438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756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5539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2479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9461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3305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3232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285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1662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56401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307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599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301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bankboubyan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1.6085%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6.9432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67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alDawliBank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098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81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492670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3.7432%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14.7420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42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KFHGroup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0.8655%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5.2445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66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GulfBankChannel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137405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1.1832%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10.5161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627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306691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6.2619%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435.2152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742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0.7009%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668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ALTijariCBK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0.7042%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1.0845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2549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1791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157</Words>
  <Application>Microsoft Office PowerPoint</Application>
  <PresentationFormat>On-screen Show (4:3)</PresentationFormat>
  <Paragraphs>123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2017-02-02T09:30:12Z</dcterms:created>
  <dcterms:modified xsi:type="dcterms:W3CDTF">2017-02-02T09:30:42Z</dcterms:modified>
</cp:coreProperties>
</file>