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465328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903462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06435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91656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6710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82659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230707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566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1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6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3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8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85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88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457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2017-02-02T09:23:29Z</dcterms:created>
  <dcterms:modified xsi:type="dcterms:W3CDTF">2017-02-02T09:23:45Z</dcterms:modified>
</cp:coreProperties>
</file>