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6712249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38150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57995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90032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30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@MAVD31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(43)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6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@AbdullahAltai01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(22), @Bankboubyan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07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@Bbyn_q8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4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@alghhddrho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(20), @NBKPage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42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@kuwait93_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(3), @NBKPage (8), @Gulf_Bank (1), @Bankboubyan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6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@alb7raini67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(14),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0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(10), @warbabank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9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@HagMXag8No8CLca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(5), @Gulf_Bank (3), @ALTijariCBK (2), @BurganBankGroup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87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@hmuser1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49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@m7d3ajibne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@Abk_kuwait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9194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707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880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048084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620103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93049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14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@Fawaz_Alhuwaidi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(7), @Bankboubyan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83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@ahmedalhwajkuw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(5), @Gulf_Bank (4), @Bankboubyan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54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@mrumaih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476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@a_alajmi94x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28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@_nsaedi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43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@coolwave_blog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27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@A7bekA1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@Bankboubyan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57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@A_____d12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68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@3ezz_M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7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@Fouz_f_96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008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883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744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24708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1656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4929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25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@AlamerQ83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4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@nwafe80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4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@Marzouqalfajri_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9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@Sayood14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88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@mahoooota4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@Abk_kuwait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1332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153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351</Words>
  <Application>Microsoft Office PowerPoint</Application>
  <PresentationFormat>On-screen Show (4:3)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2017-02-02T09:19:04Z</dcterms:created>
  <dcterms:modified xsi:type="dcterms:W3CDTF">2017-02-02T09:19:15Z</dcterms:modified>
</cp:coreProperties>
</file>