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286222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133981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662023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080246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912941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723281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86580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203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#حساب_الرابح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392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#مبادري_بيتك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464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#فروع_بيتك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496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#بيتك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638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#باقون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10.833333333333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31.666666666667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150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#NBKRewards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832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#مليونير_الدانة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7.3333333333333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276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#BoubyanIslamic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12.333333333333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254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#حياكم_في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966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#WeCLICK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81521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26/01/2017 - 01/02/2017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9962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7346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687639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276617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524984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220798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678553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16162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192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#BoubyanCLICK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62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#BoubyanDiscounts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3.8333333333333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194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#اربح_مع_بوبيان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11.333333333333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45.666666666667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082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5.7058823529412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2.1764705882353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0.70588235294118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8.5882352941176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4047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#BoubyanClick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25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#BoubyanMoments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23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#فانتاسي_بوبيان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1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741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#boubyanIslamic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585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#بوبيان_كل_ثلاثاء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581.5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696.5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97360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26/01/2017 - 01/02/2017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9927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8667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472216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962799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026802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001689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13947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566937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908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#اعرف_حقوقك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136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#BoubyanPromotions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734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#بنك_وربة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0.95652173913043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0.78260869565217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0.52173913043478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2.2608695652174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046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#نتميز_بالحلول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0.95652173913043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0.78260869565217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0.52173913043478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2.2608695652174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520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#سناب_الخميس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32516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26/01/2017 - 01/02/2017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7589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284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Hashtag Detection - 1 of 3</vt:lpstr>
      <vt:lpstr>Hashtag Detection - 2 of 3</vt:lpstr>
      <vt:lpstr>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 - 1 of 3</dc:title>
  <dc:creator>Administrator</dc:creator>
  <cp:lastModifiedBy>Administrator</cp:lastModifiedBy>
  <cp:revision>1</cp:revision>
  <dcterms:created xsi:type="dcterms:W3CDTF">2017-02-02T09:11:03Z</dcterms:created>
  <dcterms:modified xsi:type="dcterms:W3CDTF">2017-02-02T09:11:41Z</dcterms:modified>
</cp:coreProperties>
</file>