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70499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3366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777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408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79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320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7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0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- 2017-01-31 07:01:00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اسم النهر الذي أعطيه النبي صلى الله عليه وسلم في الجنة؟
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1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- 2017-01-29 08:01:00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هو الحد الأدني للعملية الواحدة عند استخدام خدمة السحب بدون بطاقة؟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8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- 2017-01-26 12:24:21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بمسابقة #اربح_مع_بوبيان
تابع الفيديو للمزيد من التفاصيل
ريتويت وخل الكل يشارك
سيتم اعلان الفايز يوم الأحد بإذن الله </a:t>
                      </a:r>
                      <a:r>
                        <a:rPr lang="en-US" sz="1000"/>
                        <a:t>https://t.co/v0vuiZ6aAK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8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- 2017-01-31 06:01:01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6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- 2017-01-26 07:57:19</a:t>
                      </a:r>
                      <a:r>
                        <a:rPr lang="en-US" sz="1000"/>
                        <a:t>
Social Media Staff Event - Thursday Morning #followABK https://t.co/DB0XsCGhQH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5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- 2017-01-29 12:22:25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https://t.co/qkZQZVyaID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4905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515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598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0964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16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790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376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84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28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37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- 2017-01-27 08:21:41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الشاب المبدع / أنس الشهاب
#مبادري_بيتك </a:t>
                      </a:r>
                      <a:r>
                        <a:rPr lang="en-US" sz="1000"/>
                        <a:t>https://t.co/tL0GX5yYJU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3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- 2017-01-27 18:48:40</a:t>
                      </a:r>
                      <a:r>
                        <a:rPr lang="en-US" sz="1000"/>
                        <a:t>
At ABK every morning is special, enjoy your Thursday
#FollowABK https://t.co/IfSVthGzsz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0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- 2017-01-29 07:31:00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3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- 2017-01-29 07:13:46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صاحب السمو أمير البلاد المفدى الشيخ صباح الأحمد الجابر الصباح بمناسبة مرور ١١ عام على توليه مقاليد الحكم. 
#</a:t>
                      </a:r>
                      <a:r>
                        <a:rPr lang="en-US" sz="1000"/>
                        <a:t>abk_kuwait https://t.co/lxPKb7YKnd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7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- 2017-01-30 19:24:39</a:t>
                      </a:r>
                      <a:r>
                        <a:rPr lang="en-US" sz="1000"/>
                        <a:t>
Our financing solutions help you achieve your dreams. https://t.co/Z1nPzQ4zvg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3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- 2017-01-27 08:12:44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تقبل الله منا ومنكم صالح الأعمال </a:t>
                      </a:r>
                      <a:r>
                        <a:rPr lang="en-US" sz="1000"/>
                        <a:t>https://t.co/YLCNmBrIe8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5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- 2017-01-26 06:02:31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رواتب:
وزارة  الصحة
وزارة الداخلية - مدنيين
وزارة الداخلية  - عسكريين </a:t>
                      </a:r>
                      <a:r>
                        <a:rPr lang="en-US" sz="1000"/>
                        <a:t>https://t.co/Kl4cZ9qPb3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7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- 2017-01-31 08:34:11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بطاقة </a:t>
                      </a:r>
                      <a:r>
                        <a:rPr lang="en-US" sz="1000"/>
                        <a:t>Freedom </a:t>
                      </a:r>
                      <a:r>
                        <a:rPr lang="ar-AE" sz="1000"/>
                        <a:t>عبارة عن بطاقة مسبقة الدفع متعددة العملات التي توفر للمسافرين والمستهلكين الحرية التامة لاختيار من بين عشرة عملات عالمية. </a:t>
                      </a:r>
                      <a:r>
                        <a:rPr lang="en-US" sz="1000"/>
                        <a:t>https://t.co/S11fnzqNsx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0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- 2017-01-29 16:46:13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التمويل من البنك لاأهلي الكويتي يجعل من أمنياتك حقيقة!
للاستعلام عن حلولنا التمويلية اتصل على 1899899 او تفضل بزيارة اي من فروعنا. </a:t>
                      </a:r>
                      <a:r>
                        <a:rPr lang="en-US" sz="1000"/>
                        <a:t>https://t.co/PBKqG1wEsn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3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- 2017-01-26 13:00:27</a:t>
                      </a:r>
                      <a:r>
                        <a:rPr lang="en-US" sz="1000"/>
                        <a:t>
Enjoy your weekend #ABK_Kuwait https://t.co/IfpmgCYMJe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139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2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46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091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16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18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758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391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967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7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- 2017-02-01 05:40:43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الكويت هي الأم والأب، والأرض والعرض، إنها الماضي والحاضر والمستقبل - الشيخ #جابر_الأحمد الصباح
#بنك_وربة #نتميز_بالحلول #فبراير_وربة </a:t>
                      </a:r>
                      <a:r>
                        <a:rPr lang="en-US" sz="1000"/>
                        <a:t>https://t.co/e7rMF5WJPs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9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- 2017-01-28 16:30:36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الصفة التي تتمتع بها وتمنيت لو عرفها الجميع عنك ؟ </a:t>
                      </a:r>
                      <a:r>
                        <a:rPr lang="en-US" sz="1000"/>
                        <a:t>https://t.co/QxW3r3c2u3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5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- 2017-01-29 05:46:19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يتقدم رئيس وأعضاء مجلس الإدارة والإدارة التنفيذية وكافّة العاملين في بنك الكويت الدولي.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5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- 2017-01-30 05:00:23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إن نعوذ بك من الهم والحزن والكسل والبخل وضلع الدين وغلبة الرجال، صبحكم الله بالخير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2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@Abk_kuwait - 2017-01-26 06:32:44</a:t>
                      </a:r>
                      <a:r>
                        <a:rPr lang="fr-FR" sz="1000"/>
                        <a:t>
Congratulations India 🇮🇳 https://t.co/Pjp4TT567M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7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- 2017-01-27 13:05:47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دفع فواتير زين و اوريدو و فيفا او شراء بطاقات الآي تونز من خلال الخدمة المصرفية عبر الإنترنت. </a:t>
                      </a:r>
                      <a:r>
                        <a:rPr lang="en-US" sz="1000"/>
                        <a:t>https://t.co/XZdwtr1P34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7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- 2017-02-01 11:55:21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افتتح المغفور له الأمير الراحل الشيخ جابر الأحمد الصباح رحمه الله بنك برقان في ٢٧ أبريل ١٩٧٧
#بنك_برقان #الكويت  #</a:t>
                      </a:r>
                      <a:r>
                        <a:rPr lang="en-US" sz="1000"/>
                        <a:t>bank #burgan_bank #kuwait https://t.co/xMx0y61gWa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3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- 2017-01-26 06:07:08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الحين التجاري وياك عبر تطبيق الواتس اب ...جاهزين للرد على استفساراتكم على رقم  50888225-965
#</a:t>
                      </a:r>
                      <a:r>
                        <a:rPr lang="en-US" sz="1000"/>
                        <a:t>AlTijariWhatsapp https://t.co/lZOdZPQ2ZJ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3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- 2017-01-29 07:27:52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لأننا نؤمن بأنك الروح للجسد .. وأجمل بلد ..
إهداء من بنك الكويت الوطني بمناسبة الأعياد الوطنية
#باقون❤️
</a:t>
                      </a:r>
                      <a:r>
                        <a:rPr lang="en-US" sz="1000"/>
                        <a:t>https://t.co/ezxSrNv04b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067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93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2017-02-02T09:06:03Z</dcterms:created>
  <dcterms:modified xsi:type="dcterms:W3CDTF">2017-02-02T09:06:44Z</dcterms:modified>
</cp:coreProperties>
</file>