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6718327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29287435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5365768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5517901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03644656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534864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990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#قائد_العمل_الانساني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903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#بنك_الكويت_الدولي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41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#حساب_التوفير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857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#وديعة_البشرى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296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#مليونير_الدانة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467.14285714286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487.14285714286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471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#gulfbank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889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#2016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653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#financialresults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977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#traning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817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#creative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07979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26/01/2017 - 01/02/2017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368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1848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744271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100965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8840040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9882914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12569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959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#session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372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481.69230769231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110.53846153846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592.23076923077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205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481.69230769231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110.53846153846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592.23076923077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257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#سناب_الخميس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182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#السنبلة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269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#مكافآت_وربة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364.66666666667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369.33333333333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061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#صباح_الأحمد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453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#مصر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747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#المغرب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0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#مصر_المغرب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35174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26/01/2017 - 01/02/2017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33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75089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4171554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1118433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5168033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8679315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659175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326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#فبراير_غير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990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#فبراير_وربة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580.2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813.2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11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#جابر_الأحمد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157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#أجارك_بمكانك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778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#followABK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35764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26/01/2017 - 01/02/2017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9919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256</Words>
  <Application>Microsoft Office PowerPoint</Application>
  <PresentationFormat>On-screen Show (4:3)</PresentationFormat>
  <Paragraphs>149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Hashtag Detection - 1 of 3</vt:lpstr>
      <vt:lpstr>Hashtag Detection - 2 of 3</vt:lpstr>
      <vt:lpstr>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3</dc:title>
  <dc:creator>Administrator</dc:creator>
  <cp:lastModifiedBy>Administrator</cp:lastModifiedBy>
  <cp:revision>1</cp:revision>
  <dcterms:created xsi:type="dcterms:W3CDTF">2017-02-02T08:26:07Z</dcterms:created>
  <dcterms:modified xsi:type="dcterms:W3CDTF">2017-02-02T08:26:41Z</dcterms:modified>
</cp:coreProperties>
</file>