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71417620"/>
              </p:ext>
            </p:extLst>
          </p:nvPr>
        </p:nvGraphicFramePr>
        <p:xfrm>
          <a:off x="457200" y="1731963"/>
          <a:ext cx="8229600" cy="30530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7140783"/>
                    </a:ext>
                  </a:extLst>
                </a:gridCol>
                <a:gridCol w="987552">
                  <a:extLst>
                    <a:ext uri="{9D8B030D-6E8A-4147-A177-3AD203B41FA5}">
                      <a16:colId xmlns:a16="http://schemas.microsoft.com/office/drawing/2014/main" val="508726295"/>
                    </a:ext>
                  </a:extLst>
                </a:gridCol>
                <a:gridCol w="987552">
                  <a:extLst>
                    <a:ext uri="{9D8B030D-6E8A-4147-A177-3AD203B41FA5}">
                      <a16:colId xmlns:a16="http://schemas.microsoft.com/office/drawing/2014/main" val="2595410880"/>
                    </a:ext>
                  </a:extLst>
                </a:gridCol>
                <a:gridCol w="987552">
                  <a:extLst>
                    <a:ext uri="{9D8B030D-6E8A-4147-A177-3AD203B41FA5}">
                      <a16:colId xmlns:a16="http://schemas.microsoft.com/office/drawing/2014/main" val="1189726856"/>
                    </a:ext>
                  </a:extLst>
                </a:gridCol>
                <a:gridCol w="987552">
                  <a:extLst>
                    <a:ext uri="{9D8B030D-6E8A-4147-A177-3AD203B41FA5}">
                      <a16:colId xmlns:a16="http://schemas.microsoft.com/office/drawing/2014/main" val="165393511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695928705"/>
                  </a:ext>
                </a:extLst>
              </a:tr>
              <a:tr h="370840">
                <a:tc>
                  <a:txBody>
                    <a:bodyPr/>
                    <a:lstStyle/>
                    <a:p>
                      <a:r>
                        <a:rPr lang="en-US" sz="1000" b="1"/>
                        <a:t>bankboubyan (</a:t>
                      </a:r>
                      <a:r>
                        <a:rPr lang="ar-AE" sz="1000" b="1"/>
                        <a:t>بنك بوبيان</a:t>
                      </a:r>
                      <a:r>
                        <a:rPr lang="en-US" sz="1000" b="1"/>
                        <a:t>⠀⠀⠀) - 2017-01-26 16:30:33</a:t>
                      </a:r>
                      <a:r>
                        <a:rPr lang="en-US" sz="1000"/>
                        <a:t>
:
</a:t>
                      </a:r>
                      <a:r>
                        <a:rPr lang="ar-AE" sz="1000"/>
                        <a:t>منشن شخص ودك تهديه نظارات سناب شات . 
آخر موعد لاحتساب المشاركات يوم الثلاثاء 31 يناير الساعة 11 مساء.
سيتم إعلان إسم الفائز يوم الأربعاء 1 فبراير بإذن الله .
الجائزة:
</a:t>
                      </a:r>
                      <a:r>
                        <a:rPr lang="en-US" sz="1000"/>
                        <a:t>Snapchat Spectacles
</a:t>
                      </a:r>
                      <a:r>
                        <a:rPr lang="ar-AE" sz="1000"/>
                        <a:t>شروط المسابقة:
١- متابعة حساب بنك بوبيان @</a:t>
                      </a:r>
                      <a:r>
                        <a:rPr lang="en-US" sz="1000"/>
                        <a:t>BankBoubyan
٢- </a:t>
                      </a:r>
                      <a:r>
                        <a:rPr lang="ar-AE" sz="1000"/>
                        <a:t>المشاركة من داخل الكويت فقط
٣- لن تحتسب مشاركات موظفين بنك بوبيان .
#</a:t>
                      </a:r>
                      <a:r>
                        <a:rPr lang="en-US" sz="1000"/>
                        <a:t>BoubyanCompetitions
#</a:t>
                      </a:r>
                      <a:r>
                        <a:rPr lang="ar-AE" sz="1000"/>
                        <a:t>إربح_مع_بوبيان</a:t>
                      </a:r>
                      <a:endParaRPr lang="en-US" sz="1000"/>
                    </a:p>
                  </a:txBody>
                  <a:tcPr/>
                </a:tc>
                <a:tc>
                  <a:txBody>
                    <a:bodyPr/>
                    <a:lstStyle/>
                    <a:p>
                      <a:r>
                        <a:rPr lang="en-US" sz="1000"/>
                        <a:t>4963</a:t>
                      </a:r>
                      <a:endParaRPr lang="en-US" sz="1000"/>
                    </a:p>
                  </a:txBody>
                  <a:tcPr/>
                </a:tc>
                <a:tc>
                  <a:txBody>
                    <a:bodyPr/>
                    <a:lstStyle/>
                    <a:p>
                      <a:r>
                        <a:rPr lang="en-US" sz="1000"/>
                        <a:t>15077</a:t>
                      </a:r>
                      <a:endParaRPr lang="en-US" sz="1000"/>
                    </a:p>
                  </a:txBody>
                  <a:tcPr/>
                </a:tc>
                <a:tc>
                  <a:txBody>
                    <a:bodyPr/>
                    <a:lstStyle/>
                    <a:p>
                      <a:r>
                        <a:rPr lang="en-US" sz="1000"/>
                        <a:t>9.8179%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80682993"/>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359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9049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52303754"/>
                    </a:ext>
                  </a:extLst>
                </a:gridCol>
                <a:gridCol w="987552">
                  <a:extLst>
                    <a:ext uri="{9D8B030D-6E8A-4147-A177-3AD203B41FA5}">
                      <a16:colId xmlns:a16="http://schemas.microsoft.com/office/drawing/2014/main" val="409932099"/>
                    </a:ext>
                  </a:extLst>
                </a:gridCol>
                <a:gridCol w="987552">
                  <a:extLst>
                    <a:ext uri="{9D8B030D-6E8A-4147-A177-3AD203B41FA5}">
                      <a16:colId xmlns:a16="http://schemas.microsoft.com/office/drawing/2014/main" val="2430212245"/>
                    </a:ext>
                  </a:extLst>
                </a:gridCol>
                <a:gridCol w="987552">
                  <a:extLst>
                    <a:ext uri="{9D8B030D-6E8A-4147-A177-3AD203B41FA5}">
                      <a16:colId xmlns:a16="http://schemas.microsoft.com/office/drawing/2014/main" val="1316991928"/>
                    </a:ext>
                  </a:extLst>
                </a:gridCol>
                <a:gridCol w="987552">
                  <a:extLst>
                    <a:ext uri="{9D8B030D-6E8A-4147-A177-3AD203B41FA5}">
                      <a16:colId xmlns:a16="http://schemas.microsoft.com/office/drawing/2014/main" val="294583019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302554228"/>
                  </a:ext>
                </a:extLst>
              </a:tr>
              <a:tr h="370840">
                <a:tc>
                  <a:txBody>
                    <a:bodyPr/>
                    <a:lstStyle/>
                    <a:p>
                      <a:r>
                        <a:rPr lang="en-US" sz="1000" b="1"/>
                        <a:t>bankboubyan (</a:t>
                      </a:r>
                      <a:r>
                        <a:rPr lang="ar-AE" sz="1000" b="1"/>
                        <a:t>بنك بوبيان</a:t>
                      </a:r>
                      <a:r>
                        <a:rPr lang="en-US" sz="1000" b="1"/>
                        <a:t>⠀⠀⠀) - 2017-02-01 16:32:11</a:t>
                      </a:r>
                      <a:r>
                        <a:rPr lang="en-US" sz="1000"/>
                        <a:t>
:
</a:t>
                      </a:r>
                      <a:r>
                        <a:rPr lang="ar-AE" sz="1000"/>
                        <a:t>عمليات حسابية بسيطة تمكنك من معرفة قيمة كل شكل.
اذكر لنا قيمة المربع .
جاوب وقد تربح 50 دينار
آخر موعد لإحتساب التوقعات غدا 2فبراير 12 ظهراً.
سيتم إعلان الفائز يوم الثلاثاء 7فبراير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4443</a:t>
                      </a:r>
                      <a:endParaRPr lang="en-US" sz="1000"/>
                    </a:p>
                  </a:txBody>
                  <a:tcPr/>
                </a:tc>
                <a:tc>
                  <a:txBody>
                    <a:bodyPr/>
                    <a:lstStyle/>
                    <a:p>
                      <a:r>
                        <a:rPr lang="en-US" sz="1000"/>
                        <a:t>8221</a:t>
                      </a:r>
                      <a:endParaRPr lang="en-US" sz="1000"/>
                    </a:p>
                  </a:txBody>
                  <a:tcPr/>
                </a:tc>
                <a:tc>
                  <a:txBody>
                    <a:bodyPr/>
                    <a:lstStyle/>
                    <a:p>
                      <a:r>
                        <a:rPr lang="en-US" sz="1000"/>
                        <a:t>6.1550%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9613907"/>
                  </a:ext>
                </a:extLst>
              </a:tr>
              <a:tr h="370840">
                <a:tc>
                  <a:txBody>
                    <a:bodyPr/>
                    <a:lstStyle/>
                    <a:p>
                      <a:r>
                        <a:rPr lang="en-US" sz="1000" b="1"/>
                        <a:t>bankboubyan (</a:t>
                      </a:r>
                      <a:r>
                        <a:rPr lang="ar-AE" sz="1000" b="1"/>
                        <a:t>بنك بوبيان</a:t>
                      </a:r>
                      <a:r>
                        <a:rPr lang="en-US" sz="1000" b="1"/>
                        <a:t>⠀⠀⠀) - 2017-01-31 16:30:12</a:t>
                      </a:r>
                      <a:r>
                        <a:rPr lang="en-US" sz="1000"/>
                        <a:t>
:
</a:t>
                      </a:r>
                      <a:r>
                        <a:rPr lang="ar-AE" sz="1000"/>
                        <a:t>توقّع نتيجة مباراة ليفربول </a:t>
                      </a:r>
                      <a:r>
                        <a:rPr lang="en-US" sz="1000"/>
                        <a:t>x </a:t>
                      </a:r>
                      <a:r>
                        <a:rPr lang="ar-AE" sz="1000"/>
                        <a:t>تشلسي وقد تربح 100 د.ك 
آخر موعد لاحتساب التوقعات اليوم الساعة 11 مساء.
سيتم إعلان إسم الفائز يوم الجمعة 3فبراير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5024</a:t>
                      </a:r>
                      <a:endParaRPr lang="en-US" sz="1000"/>
                    </a:p>
                  </a:txBody>
                  <a:tcPr/>
                </a:tc>
                <a:tc>
                  <a:txBody>
                    <a:bodyPr/>
                    <a:lstStyle/>
                    <a:p>
                      <a:r>
                        <a:rPr lang="en-US" sz="1000"/>
                        <a:t>6535</a:t>
                      </a:r>
                      <a:endParaRPr lang="en-US" sz="1000"/>
                    </a:p>
                  </a:txBody>
                  <a:tcPr/>
                </a:tc>
                <a:tc>
                  <a:txBody>
                    <a:bodyPr/>
                    <a:lstStyle/>
                    <a:p>
                      <a:r>
                        <a:rPr lang="en-US" sz="1000"/>
                        <a:t>5.6216%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94377665"/>
                  </a:ext>
                </a:extLst>
              </a:tr>
              <a:tr h="370840">
                <a:tc>
                  <a:txBody>
                    <a:bodyPr/>
                    <a:lstStyle/>
                    <a:p>
                      <a:r>
                        <a:rPr lang="en-US" sz="1000" b="1"/>
                        <a:t>nbkgroup (National Bank of Kuwait) - 2017-01-26 12:24:56</a:t>
                      </a:r>
                      <a:r>
                        <a:rPr lang="en-US" sz="1000"/>
                        <a:t>
#nbkcompetitions 
</a:t>
                      </a:r>
                      <a:r>
                        <a:rPr lang="ar-AE" sz="1000"/>
                        <a:t>نظارة لك... ونظارة لصاحبك 
منشن ربعك واربح معاهم نظارة سناب جات.. بس لا تنسون تتابعون حساب الوطني علشان تنحسب المشاركة
شروط المسابقة: - على المشترك متابعة حساب 
بنك الكويت الوطني
-  آخر موعد لاحتساب المشاركة تاريخ 28/1/2017
- لا يتم احتساب مشاركة أي موظف في بنك الكويت الوطني
- سيتم إعلان اسم الفائز بتاريخ 31/1/2017
- في حال عدم رد الفائز خلال 24 ساعة سيتم اختيار فائز آخر</a:t>
                      </a:r>
                      <a:endParaRPr lang="en-US" sz="1000"/>
                    </a:p>
                  </a:txBody>
                  <a:tcPr/>
                </a:tc>
                <a:tc>
                  <a:txBody>
                    <a:bodyPr/>
                    <a:lstStyle/>
                    <a:p>
                      <a:r>
                        <a:rPr lang="en-US" sz="1000"/>
                        <a:t>4523</a:t>
                      </a:r>
                      <a:endParaRPr lang="en-US" sz="1000"/>
                    </a:p>
                  </a:txBody>
                  <a:tcPr/>
                </a:tc>
                <a:tc>
                  <a:txBody>
                    <a:bodyPr/>
                    <a:lstStyle/>
                    <a:p>
                      <a:r>
                        <a:rPr lang="en-US" sz="1000"/>
                        <a:t>8303</a:t>
                      </a:r>
                      <a:endParaRPr lang="en-US" sz="1000"/>
                    </a:p>
                  </a:txBody>
                  <a:tcPr/>
                </a:tc>
                <a:tc>
                  <a:txBody>
                    <a:bodyPr/>
                    <a:lstStyle/>
                    <a:p>
                      <a:r>
                        <a:rPr lang="en-US" sz="1000"/>
                        <a:t>5.2702%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81038956"/>
                  </a:ext>
                </a:extLst>
              </a:tr>
              <a:tr h="370840">
                <a:tc>
                  <a:txBody>
                    <a:bodyPr/>
                    <a:lstStyle/>
                    <a:p>
                      <a:r>
                        <a:rPr lang="en-US" sz="1000" b="1"/>
                        <a:t>gulf_bank (Gulf Bank) - 2017-01-31 14:01:20</a:t>
                      </a:r>
                      <a:r>
                        <a:rPr lang="en-US" sz="1000"/>
                        <a:t>
</a:t>
                      </a:r>
                      <a:r>
                        <a:rPr lang="ar-AE" sz="1000"/>
                        <a:t>توقع نتيجة المباراة
وادخل السحب على جائزة بقيمة 100 د.ك
شروط المشاركة:
١- متابعة حساب بنك الخليج في الانستغرام
٢- منشن ربعك اذا ودك تتحداهم 
٣- إجابة واحدة لكل مشترك
٤- موظفو البنك لا تحتسب مشاركتهم
٥- تحتسب المشاركات من داخل دولة الكويت فقط
٦- سيتم اغلاق باب المشاركة مع انطلاق المباراة</a:t>
                      </a:r>
                      <a:endParaRPr lang="en-US" sz="1000"/>
                    </a:p>
                  </a:txBody>
                  <a:tcPr/>
                </a:tc>
                <a:tc>
                  <a:txBody>
                    <a:bodyPr/>
                    <a:lstStyle/>
                    <a:p>
                      <a:r>
                        <a:rPr lang="en-US" sz="1000"/>
                        <a:t>1932</a:t>
                      </a:r>
                      <a:endParaRPr lang="en-US" sz="1000"/>
                    </a:p>
                  </a:txBody>
                  <a:tcPr/>
                </a:tc>
                <a:tc>
                  <a:txBody>
                    <a:bodyPr/>
                    <a:lstStyle/>
                    <a:p>
                      <a:r>
                        <a:rPr lang="en-US" sz="1000"/>
                        <a:t>2320</a:t>
                      </a:r>
                      <a:endParaRPr lang="en-US" sz="1000"/>
                    </a:p>
                  </a:txBody>
                  <a:tcPr/>
                </a:tc>
                <a:tc>
                  <a:txBody>
                    <a:bodyPr/>
                    <a:lstStyle/>
                    <a:p>
                      <a:r>
                        <a:rPr lang="en-US" sz="1000"/>
                        <a:t>5.2628%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82129101"/>
                  </a:ext>
                </a:extLst>
              </a:tr>
              <a:tr h="370840">
                <a:tc>
                  <a:txBody>
                    <a:bodyPr/>
                    <a:lstStyle/>
                    <a:p>
                      <a:r>
                        <a:rPr lang="en-US" sz="1000" b="1"/>
                        <a:t>bankboubyan (</a:t>
                      </a:r>
                      <a:r>
                        <a:rPr lang="ar-AE" sz="1000" b="1"/>
                        <a:t>بنك بوبيان</a:t>
                      </a:r>
                      <a:r>
                        <a:rPr lang="en-US" sz="1000" b="1"/>
                        <a:t>⠀⠀⠀) - 2017-01-29 15:58:47</a:t>
                      </a:r>
                      <a:r>
                        <a:rPr lang="en-US" sz="1000"/>
                        <a:t>
:
</a:t>
                      </a:r>
                      <a:r>
                        <a:rPr lang="ar-AE" sz="1000"/>
                        <a:t>بعد افتتاح المدرستين النظاميتين (المباركية والأحمدية) برزت الحاجة لإنشاء مكتبة عامة تساند الطلاب في تحصيل علومهم وتوفر لهم الكتب والمصادر وبالفعل بادر الشيخ يوسف بن عيسى القناعي والسيد سلطان إبراهيم الكليب بتأسيس أول مكتبة عامة في الكويت بعد أن جمعوا لها الأموال والكتب اللازمة لإنشائها وكان ذلك في العام 1923 . 
هل تعرف اسم هذه المكتبة؟ جاوب و قد تربح 50 د.ك
آخر موعد لإحتساب التوقعات غداً 30 يناير 12 ظهراً.
سيتم إعلان الفائز يوم الخميس 2فبراير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
�</a:t>
                      </a:r>
                      <a:endParaRPr lang="en-US" sz="1000"/>
                    </a:p>
                  </a:txBody>
                  <a:tcPr/>
                </a:tc>
                <a:tc>
                  <a:txBody>
                    <a:bodyPr/>
                    <a:lstStyle/>
                    <a:p>
                      <a:r>
                        <a:rPr lang="en-US" sz="1000"/>
                        <a:t>4358</a:t>
                      </a:r>
                      <a:endParaRPr lang="en-US" sz="1000"/>
                    </a:p>
                  </a:txBody>
                  <a:tcPr/>
                </a:tc>
                <a:tc>
                  <a:txBody>
                    <a:bodyPr/>
                    <a:lstStyle/>
                    <a:p>
                      <a:r>
                        <a:rPr lang="en-US" sz="1000"/>
                        <a:t>6345</a:t>
                      </a:r>
                      <a:endParaRPr lang="en-US" sz="1000"/>
                    </a:p>
                  </a:txBody>
                  <a:tcPr/>
                </a:tc>
                <a:tc>
                  <a:txBody>
                    <a:bodyPr/>
                    <a:lstStyle/>
                    <a:p>
                      <a:r>
                        <a:rPr lang="en-US" sz="1000"/>
                        <a:t>5.2189%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867418086"/>
                  </a:ext>
                </a:extLst>
              </a:tr>
              <a:tr h="370840">
                <a:tc>
                  <a:txBody>
                    <a:bodyPr/>
                    <a:lstStyle/>
                    <a:p>
                      <a:r>
                        <a:rPr lang="en-US" sz="1000" b="1"/>
                        <a:t>warba_bank (Warba Bank </a:t>
                      </a:r>
                      <a:r>
                        <a:rPr lang="ar-AE" sz="1000" b="1"/>
                        <a:t>بنك وربة) - 2017-01-29 15:13:33</a:t>
                      </a:r>
                      <a:r>
                        <a:rPr lang="ar-AE" sz="1000"/>
                        <a:t>
توقع نتيجة مباراة #مصر و #المغرب واربح جائزة بقيمة 50 دينار كويتي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 #مصر_المغرب</a:t>
                      </a:r>
                      <a:endParaRPr lang="en-US" sz="1000"/>
                    </a:p>
                  </a:txBody>
                  <a:tcPr/>
                </a:tc>
                <a:tc>
                  <a:txBody>
                    <a:bodyPr/>
                    <a:lstStyle/>
                    <a:p>
                      <a:r>
                        <a:rPr lang="en-US" sz="1000"/>
                        <a:t>1287</a:t>
                      </a:r>
                      <a:endParaRPr lang="en-US" sz="1000"/>
                    </a:p>
                  </a:txBody>
                  <a:tcPr/>
                </a:tc>
                <a:tc>
                  <a:txBody>
                    <a:bodyPr/>
                    <a:lstStyle/>
                    <a:p>
                      <a:r>
                        <a:rPr lang="en-US" sz="1000"/>
                        <a:t>1501</a:t>
                      </a:r>
                      <a:endParaRPr lang="en-US" sz="1000"/>
                    </a:p>
                  </a:txBody>
                  <a:tcPr/>
                </a:tc>
                <a:tc>
                  <a:txBody>
                    <a:bodyPr/>
                    <a:lstStyle/>
                    <a:p>
                      <a:r>
                        <a:rPr lang="en-US" sz="1000"/>
                        <a:t>4.5422%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91411907"/>
                  </a:ext>
                </a:extLst>
              </a:tr>
              <a:tr h="370840">
                <a:tc>
                  <a:txBody>
                    <a:bodyPr/>
                    <a:lstStyle/>
                    <a:p>
                      <a:r>
                        <a:rPr lang="en-US" sz="1000" b="1"/>
                        <a:t>warba_bank (Warba Bank </a:t>
                      </a:r>
                      <a:r>
                        <a:rPr lang="ar-AE" sz="1000" b="1"/>
                        <a:t>بنك وربة) - 2017-02-01 18:18:12</a:t>
                      </a:r>
                      <a:r>
                        <a:rPr lang="ar-AE" sz="1000"/>
                        <a:t>
شارك ربعك في#مسابقة_وربة
/
شروط المشاركة:
١- متابعة حساب بنك وربة في انستغرام
٢- منشن صاحبك
٣- منشن واحد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1040</a:t>
                      </a:r>
                      <a:endParaRPr lang="en-US" sz="1000"/>
                    </a:p>
                  </a:txBody>
                  <a:tcPr/>
                </a:tc>
                <a:tc>
                  <a:txBody>
                    <a:bodyPr/>
                    <a:lstStyle/>
                    <a:p>
                      <a:r>
                        <a:rPr lang="en-US" sz="1000"/>
                        <a:t>1079</a:t>
                      </a:r>
                      <a:endParaRPr lang="en-US" sz="1000"/>
                    </a:p>
                  </a:txBody>
                  <a:tcPr/>
                </a:tc>
                <a:tc>
                  <a:txBody>
                    <a:bodyPr/>
                    <a:lstStyle/>
                    <a:p>
                      <a:r>
                        <a:rPr lang="en-US" sz="1000"/>
                        <a:t>3.4461%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55945405"/>
                  </a:ext>
                </a:extLst>
              </a:tr>
              <a:tr h="370840">
                <a:tc>
                  <a:txBody>
                    <a:bodyPr/>
                    <a:lstStyle/>
                    <a:p>
                      <a:r>
                        <a:rPr lang="en-US" sz="1000" b="1"/>
                        <a:t>nbkgroup (National Bank of Kuwait) - 2017-02-01 12:38:44</a:t>
                      </a:r>
                      <a:r>
                        <a:rPr lang="en-US" sz="1000"/>
                        <a:t>
#NBKCompetitions
</a:t>
                      </a:r>
                      <a:r>
                        <a:rPr lang="ar-AE" sz="1000"/>
                        <a:t>شفتوا جم كان رصيد الحساب بأغنية #باقون؟
شوفوها على يوتيوب، جاوبوا صح وويمكن تربحون نظارة سناب شات! 
شروط المسابقة:
-على المشترك متابعة حساب بنك الكويت الوطني.
-آخر موعد لاحتساب المشاركة تاريخ 2017/2/4
-لا يتم احتساب مشاركة أي موظف في بنك الكويت الوطني
-سيتم اعلان اسم الفائز بتاريخ 2017/2/7
-في حال عدم رد الفائز خلال 24 ساعة سيتم اختيار فائز اخر</a:t>
                      </a:r>
                      <a:endParaRPr lang="en-US" sz="1000"/>
                    </a:p>
                  </a:txBody>
                  <a:tcPr/>
                </a:tc>
                <a:tc>
                  <a:txBody>
                    <a:bodyPr/>
                    <a:lstStyle/>
                    <a:p>
                      <a:r>
                        <a:rPr lang="en-US" sz="1000"/>
                        <a:t>3152</a:t>
                      </a:r>
                      <a:endParaRPr lang="en-US" sz="1000"/>
                    </a:p>
                  </a:txBody>
                  <a:tcPr/>
                </a:tc>
                <a:tc>
                  <a:txBody>
                    <a:bodyPr/>
                    <a:lstStyle/>
                    <a:p>
                      <a:r>
                        <a:rPr lang="en-US" sz="1000"/>
                        <a:t>2626</a:t>
                      </a:r>
                      <a:endParaRPr lang="en-US" sz="1000"/>
                    </a:p>
                  </a:txBody>
                  <a:tcPr/>
                </a:tc>
                <a:tc>
                  <a:txBody>
                    <a:bodyPr/>
                    <a:lstStyle/>
                    <a:p>
                      <a:r>
                        <a:rPr lang="en-US" sz="1000"/>
                        <a:t>2.3650%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22007864"/>
                  </a:ext>
                </a:extLst>
              </a:tr>
              <a:tr h="370840">
                <a:tc>
                  <a:txBody>
                    <a:bodyPr/>
                    <a:lstStyle/>
                    <a:p>
                      <a:r>
                        <a:rPr lang="en-US" sz="1000" b="1"/>
                        <a:t>abk_kuwait (</a:t>
                      </a:r>
                      <a:r>
                        <a:rPr lang="ar-AE" sz="1000" b="1"/>
                        <a:t>البنك الأهلي الكويتي) - 2017-01-30 10:40:50</a:t>
                      </a:r>
                      <a:r>
                        <a:rPr lang="ar-AE" sz="1000"/>
                        <a:t>
في أي عام تولى صاحب السمو أمير البلاد الشيخ صباح الأحمد الجابر الصباح حفظه الله ورعاه مقاليد الحكم؟ 
#</a:t>
                      </a:r>
                      <a:r>
                        <a:rPr lang="en-US" sz="1000"/>
                        <a:t>FollowABK</a:t>
                      </a:r>
                      <a:endParaRPr lang="en-US" sz="1000"/>
                    </a:p>
                  </a:txBody>
                  <a:tcPr/>
                </a:tc>
                <a:tc>
                  <a:txBody>
                    <a:bodyPr/>
                    <a:lstStyle/>
                    <a:p>
                      <a:r>
                        <a:rPr lang="en-US" sz="1000"/>
                        <a:t>385</a:t>
                      </a:r>
                      <a:endParaRPr lang="en-US" sz="1000"/>
                    </a:p>
                  </a:txBody>
                  <a:tcPr/>
                </a:tc>
                <a:tc>
                  <a:txBody>
                    <a:bodyPr/>
                    <a:lstStyle/>
                    <a:p>
                      <a:r>
                        <a:rPr lang="en-US" sz="1000"/>
                        <a:t>171</a:t>
                      </a:r>
                      <a:endParaRPr lang="en-US" sz="1000"/>
                    </a:p>
                  </a:txBody>
                  <a:tcPr/>
                </a:tc>
                <a:tc>
                  <a:txBody>
                    <a:bodyPr/>
                    <a:lstStyle/>
                    <a:p>
                      <a:r>
                        <a:rPr lang="en-US" sz="1000"/>
                        <a:t>2.0734%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12951671"/>
                  </a:ext>
                </a:extLst>
              </a:tr>
              <a:tr h="370840">
                <a:tc>
                  <a:txBody>
                    <a:bodyPr/>
                    <a:lstStyle/>
                    <a:p>
                      <a:r>
                        <a:rPr lang="en-US" sz="1000" b="1"/>
                        <a:t>burganbankkuwait (Burgan Bank) - 2017-02-01 11:57:44</a:t>
                      </a:r>
                      <a:r>
                        <a:rPr lang="en-US" sz="1000"/>
                        <a:t>
</a:t>
                      </a:r>
                      <a:r>
                        <a:rPr lang="ar-AE" sz="1000"/>
                        <a:t>افتتح المغفور له الأمير الراحل الشيخ جابر الأحمد الصباح رحمه الله بنك برقان في ٢٧ أبريل ١٩٧٧ . و بدأ البنك منذ ذلك الحين مسيرة النجاحات المتتالية مُرسخاً اسمه كعلامة فارقة في مجال العمل المصرفي بالكويت.
</a:t>
                      </a:r>
                      <a:r>
                        <a:rPr lang="en-US" sz="1000"/>
                        <a:t>His highness the late Amir Sheikh Jaber Al Ahmed Al Sabah, may his soul rest in peace inauguarted Burgan Bank on April 27, 1977 . This marked the beginning of a long success story and the establishment of a new milestone in Kuwaits banking sector.
#</a:t>
                      </a:r>
                      <a:r>
                        <a:rPr lang="ar-AE" sz="1000"/>
                        <a:t>بنك_برقان #الكويت #بنك #</a:t>
                      </a:r>
                      <a:r>
                        <a:rPr lang="en-US" sz="1000"/>
                        <a:t>bank #burgan_bank #kuwait #q8 #banking</a:t>
                      </a:r>
                      <a:endParaRPr lang="en-US" sz="1000"/>
                    </a:p>
                  </a:txBody>
                  <a:tcPr/>
                </a:tc>
                <a:tc>
                  <a:txBody>
                    <a:bodyPr/>
                    <a:lstStyle/>
                    <a:p>
                      <a:r>
                        <a:rPr lang="en-US" sz="1000"/>
                        <a:t>154</a:t>
                      </a:r>
                      <a:endParaRPr lang="en-US" sz="1000"/>
                    </a:p>
                  </a:txBody>
                  <a:tcPr/>
                </a:tc>
                <a:tc>
                  <a:txBody>
                    <a:bodyPr/>
                    <a:lstStyle/>
                    <a:p>
                      <a:r>
                        <a:rPr lang="en-US" sz="1000"/>
                        <a:t>2</a:t>
                      </a:r>
                      <a:endParaRPr lang="en-US" sz="1000"/>
                    </a:p>
                  </a:txBody>
                  <a:tcPr/>
                </a:tc>
                <a:tc>
                  <a:txBody>
                    <a:bodyPr/>
                    <a:lstStyle/>
                    <a:p>
                      <a:r>
                        <a:rPr lang="en-US" sz="1000"/>
                        <a:t>1.3237%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821088644"/>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3320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7865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31241466"/>
                    </a:ext>
                  </a:extLst>
                </a:gridCol>
                <a:gridCol w="987552">
                  <a:extLst>
                    <a:ext uri="{9D8B030D-6E8A-4147-A177-3AD203B41FA5}">
                      <a16:colId xmlns:a16="http://schemas.microsoft.com/office/drawing/2014/main" val="4246837918"/>
                    </a:ext>
                  </a:extLst>
                </a:gridCol>
                <a:gridCol w="987552">
                  <a:extLst>
                    <a:ext uri="{9D8B030D-6E8A-4147-A177-3AD203B41FA5}">
                      <a16:colId xmlns:a16="http://schemas.microsoft.com/office/drawing/2014/main" val="2847341264"/>
                    </a:ext>
                  </a:extLst>
                </a:gridCol>
                <a:gridCol w="987552">
                  <a:extLst>
                    <a:ext uri="{9D8B030D-6E8A-4147-A177-3AD203B41FA5}">
                      <a16:colId xmlns:a16="http://schemas.microsoft.com/office/drawing/2014/main" val="1628754361"/>
                    </a:ext>
                  </a:extLst>
                </a:gridCol>
                <a:gridCol w="987552">
                  <a:extLst>
                    <a:ext uri="{9D8B030D-6E8A-4147-A177-3AD203B41FA5}">
                      <a16:colId xmlns:a16="http://schemas.microsoft.com/office/drawing/2014/main" val="281044522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00430645"/>
                  </a:ext>
                </a:extLst>
              </a:tr>
              <a:tr h="370840">
                <a:tc>
                  <a:txBody>
                    <a:bodyPr/>
                    <a:lstStyle/>
                    <a:p>
                      <a:r>
                        <a:rPr lang="en-US" sz="1000" b="1"/>
                        <a:t>altijaricbk (Commercial Bank Of Kuwait) - 2017-01-29 12:35:21</a:t>
                      </a:r>
                      <a:r>
                        <a:rPr lang="en-US" sz="1000"/>
                        <a:t>
</a:t>
                      </a:r>
                      <a:r>
                        <a:rPr lang="ar-AE" sz="1000"/>
                        <a:t>اليوم يصادف الذكرى الـ11 على تولي صاحب السمو أمير البلاد الشيخ صباح الأحمد الصباح مقاليد الحكم</a:t>
                      </a:r>
                      <a:endParaRPr lang="en-US" sz="1000"/>
                    </a:p>
                  </a:txBody>
                  <a:tcPr/>
                </a:tc>
                <a:tc>
                  <a:txBody>
                    <a:bodyPr/>
                    <a:lstStyle/>
                    <a:p>
                      <a:r>
                        <a:rPr lang="en-US" sz="1000"/>
                        <a:t>253</a:t>
                      </a:r>
                      <a:endParaRPr lang="en-US" sz="1000"/>
                    </a:p>
                  </a:txBody>
                  <a:tcPr/>
                </a:tc>
                <a:tc>
                  <a:txBody>
                    <a:bodyPr/>
                    <a:lstStyle/>
                    <a:p>
                      <a:r>
                        <a:rPr lang="en-US" sz="1000"/>
                        <a:t>8</a:t>
                      </a:r>
                      <a:endParaRPr lang="en-US" sz="1000"/>
                    </a:p>
                  </a:txBody>
                  <a:tcPr/>
                </a:tc>
                <a:tc>
                  <a:txBody>
                    <a:bodyPr/>
                    <a:lstStyle/>
                    <a:p>
                      <a:r>
                        <a:rPr lang="en-US" sz="1000"/>
                        <a:t>1.2609%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81066576"/>
                  </a:ext>
                </a:extLst>
              </a:tr>
              <a:tr h="370840">
                <a:tc>
                  <a:txBody>
                    <a:bodyPr/>
                    <a:lstStyle/>
                    <a:p>
                      <a:r>
                        <a:rPr lang="en-US" sz="1000" b="1"/>
                        <a:t>bankboubyan (</a:t>
                      </a:r>
                      <a:r>
                        <a:rPr lang="ar-AE" sz="1000" b="1"/>
                        <a:t>بنك بوبيان</a:t>
                      </a:r>
                      <a:r>
                        <a:rPr lang="en-US" sz="1000" b="1"/>
                        <a:t>⠀⠀⠀) - 2017-01-29 06:21:54</a:t>
                      </a:r>
                      <a:r>
                        <a:rPr lang="en-US" sz="1000"/>
                        <a:t>
:
</a:t>
                      </a:r>
                      <a:r>
                        <a:rPr lang="ar-AE" sz="1000"/>
                        <a:t>تصادف اليوم الذكرى الـ11 لتولي أمير البلاد
سمو الشيخ صباح الأحمد الجابر الصباح مقاليد الحكم. هنيئـاً لنا وللكويت صباحها.</a:t>
                      </a:r>
                      <a:endParaRPr lang="en-US" sz="1000"/>
                    </a:p>
                  </a:txBody>
                  <a:tcPr/>
                </a:tc>
                <a:tc>
                  <a:txBody>
                    <a:bodyPr/>
                    <a:lstStyle/>
                    <a:p>
                      <a:r>
                        <a:rPr lang="en-US" sz="1000"/>
                        <a:t>2447</a:t>
                      </a:r>
                      <a:endParaRPr lang="en-US" sz="1000"/>
                    </a:p>
                  </a:txBody>
                  <a:tcPr/>
                </a:tc>
                <a:tc>
                  <a:txBody>
                    <a:bodyPr/>
                    <a:lstStyle/>
                    <a:p>
                      <a:r>
                        <a:rPr lang="en-US" sz="1000"/>
                        <a:t>40</a:t>
                      </a:r>
                      <a:endParaRPr lang="en-US" sz="1000"/>
                    </a:p>
                  </a:txBody>
                  <a:tcPr/>
                </a:tc>
                <a:tc>
                  <a:txBody>
                    <a:bodyPr/>
                    <a:lstStyle/>
                    <a:p>
                      <a:r>
                        <a:rPr lang="en-US" sz="1000"/>
                        <a:t>1.2127%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21409235"/>
                  </a:ext>
                </a:extLst>
              </a:tr>
              <a:tr h="370840">
                <a:tc>
                  <a:txBody>
                    <a:bodyPr/>
                    <a:lstStyle/>
                    <a:p>
                      <a:r>
                        <a:rPr lang="en-US" sz="1000" b="1"/>
                        <a:t>burganbankkuwait (Burgan Bank) - 2017-01-29 15:35:34</a:t>
                      </a:r>
                      <a:r>
                        <a:rPr lang="en-US" sz="1000"/>
                        <a:t>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131</a:t>
                      </a:r>
                      <a:endParaRPr lang="en-US" sz="1000"/>
                    </a:p>
                  </a:txBody>
                  <a:tcPr/>
                </a:tc>
                <a:tc>
                  <a:txBody>
                    <a:bodyPr/>
                    <a:lstStyle/>
                    <a:p>
                      <a:r>
                        <a:rPr lang="en-US" sz="1000"/>
                        <a:t>8</a:t>
                      </a:r>
                      <a:endParaRPr lang="en-US" sz="1000"/>
                    </a:p>
                  </a:txBody>
                  <a:tcPr/>
                </a:tc>
                <a:tc>
                  <a:txBody>
                    <a:bodyPr/>
                    <a:lstStyle/>
                    <a:p>
                      <a:r>
                        <a:rPr lang="en-US" sz="1000"/>
                        <a:t>1.1888%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2459861"/>
                  </a:ext>
                </a:extLst>
              </a:tr>
              <a:tr h="370840">
                <a:tc>
                  <a:txBody>
                    <a:bodyPr/>
                    <a:lstStyle/>
                    <a:p>
                      <a:r>
                        <a:rPr lang="en-US" sz="1000" b="1"/>
                        <a:t>abk_kuwait (</a:t>
                      </a:r>
                      <a:r>
                        <a:rPr lang="ar-AE" sz="1000" b="1"/>
                        <a:t>البنك الأهلي الكويتي) - 2017-01-26 05:10:09</a:t>
                      </a:r>
                      <a:r>
                        <a:rPr lang="ar-AE" sz="1000"/>
                        <a:t>
</a:t>
                      </a:r>
                      <a:r>
                        <a:rPr lang="en-US" sz="1000"/>
                        <a:t>Social Media Staff Event - Thursday Morning #followABK</a:t>
                      </a:r>
                      <a:endParaRPr lang="en-US" sz="1000"/>
                    </a:p>
                  </a:txBody>
                  <a:tcPr/>
                </a:tc>
                <a:tc>
                  <a:txBody>
                    <a:bodyPr/>
                    <a:lstStyle/>
                    <a:p>
                      <a:r>
                        <a:rPr lang="en-US" sz="1000"/>
                        <a:t>311</a:t>
                      </a:r>
                      <a:endParaRPr lang="en-US" sz="1000"/>
                    </a:p>
                  </a:txBody>
                  <a:tcPr/>
                </a:tc>
                <a:tc>
                  <a:txBody>
                    <a:bodyPr/>
                    <a:lstStyle/>
                    <a:p>
                      <a:r>
                        <a:rPr lang="en-US" sz="1000"/>
                        <a:t>5</a:t>
                      </a:r>
                      <a:endParaRPr lang="en-US" sz="1000"/>
                    </a:p>
                  </a:txBody>
                  <a:tcPr/>
                </a:tc>
                <a:tc>
                  <a:txBody>
                    <a:bodyPr/>
                    <a:lstStyle/>
                    <a:p>
                      <a:r>
                        <a:rPr lang="en-US" sz="1000"/>
                        <a:t>1.1816%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7205965"/>
                  </a:ext>
                </a:extLst>
              </a:tr>
              <a:tr h="370840">
                <a:tc>
                  <a:txBody>
                    <a:bodyPr/>
                    <a:lstStyle/>
                    <a:p>
                      <a:r>
                        <a:rPr lang="en-US" sz="1000" b="1"/>
                        <a:t>burganbankkuwait (Burgan Bank) - 2017-01-27 07:45:45</a:t>
                      </a:r>
                      <a:r>
                        <a:rPr lang="en-US" sz="1000"/>
                        <a:t>
.
</a:t>
                      </a:r>
                      <a:r>
                        <a:rPr lang="ar-AE" sz="1000"/>
                        <a:t>منذ 40 عاماً، ولأنكم الهامنا، نتفهم احتياجاتكم وندرك أنّكم تستحقون الأفضل، ونسعى دوماً لتقديم خدمات تميّزكم وتحاكي أًسلوب حياتكم.
</a:t>
                      </a:r>
                      <a:r>
                        <a:rPr lang="en-US" sz="1000"/>
                        <a:t>For the past 40 years, we have been committed to provide you the best through our understanding of all your banking needs. We progressively aim to offer you exclusive services that suit your lifestyle. We are inspired by you.</a:t>
                      </a:r>
                      <a:endParaRPr lang="en-US" sz="1000"/>
                    </a:p>
                  </a:txBody>
                  <a:tcPr/>
                </a:tc>
                <a:tc>
                  <a:txBody>
                    <a:bodyPr/>
                    <a:lstStyle/>
                    <a:p>
                      <a:r>
                        <a:rPr lang="en-US" sz="1000"/>
                        <a:t>130</a:t>
                      </a:r>
                      <a:endParaRPr lang="en-US" sz="1000"/>
                    </a:p>
                  </a:txBody>
                  <a:tcPr/>
                </a:tc>
                <a:tc>
                  <a:txBody>
                    <a:bodyPr/>
                    <a:lstStyle/>
                    <a:p>
                      <a:r>
                        <a:rPr lang="en-US" sz="1000"/>
                        <a:t>6</a:t>
                      </a:r>
                      <a:endParaRPr lang="en-US" sz="1000"/>
                    </a:p>
                  </a:txBody>
                  <a:tcPr/>
                </a:tc>
                <a:tc>
                  <a:txBody>
                    <a:bodyPr/>
                    <a:lstStyle/>
                    <a:p>
                      <a:r>
                        <a:rPr lang="en-US" sz="1000"/>
                        <a:t>1.1682%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53349144"/>
                  </a:ext>
                </a:extLst>
              </a:tr>
              <a:tr h="370840">
                <a:tc>
                  <a:txBody>
                    <a:bodyPr/>
                    <a:lstStyle/>
                    <a:p>
                      <a:r>
                        <a:rPr lang="en-US" sz="1000" b="1"/>
                        <a:t>burganbankkuwait (Burgan Bank) - 2017-01-30 09:30:44</a:t>
                      </a:r>
                      <a:r>
                        <a:rPr lang="en-US" sz="1000"/>
                        <a:t>
.
</a:t>
                      </a:r>
                      <a:r>
                        <a:rPr lang="ar-AE" sz="1000"/>
                        <a:t>منذ 40 عاماً، ونحن نسعى لنتميز بابتكار حلول مصرفية متطوّرة تواكب احتياجاتكم وتقدم لكم تجربة فريدة ومتميّزة. لأنكم إلهامنا.
</a:t>
                      </a:r>
                      <a:r>
                        <a:rPr lang="en-US" sz="1000"/>
                        <a:t>For the last 40 years, we have been journeying in the path of excellence and innovation to bring you better banking solutions suited to your needs. We are inspired by you.</a:t>
                      </a:r>
                      <a:endParaRPr lang="en-US" sz="1000"/>
                    </a:p>
                  </a:txBody>
                  <a:tcPr/>
                </a:tc>
                <a:tc>
                  <a:txBody>
                    <a:bodyPr/>
                    <a:lstStyle/>
                    <a:p>
                      <a:r>
                        <a:rPr lang="en-US" sz="1000"/>
                        <a:t>135</a:t>
                      </a:r>
                      <a:endParaRPr lang="en-US" sz="1000"/>
                    </a:p>
                  </a:txBody>
                  <a:tcPr/>
                </a:tc>
                <a:tc>
                  <a:txBody>
                    <a:bodyPr/>
                    <a:lstStyle/>
                    <a:p>
                      <a:r>
                        <a:rPr lang="en-US" sz="1000"/>
                        <a:t>1</a:t>
                      </a:r>
                      <a:endParaRPr lang="en-US" sz="1000"/>
                    </a:p>
                  </a:txBody>
                  <a:tcPr/>
                </a:tc>
                <a:tc>
                  <a:txBody>
                    <a:bodyPr/>
                    <a:lstStyle/>
                    <a:p>
                      <a:r>
                        <a:rPr lang="en-US" sz="1000"/>
                        <a:t>1.1591%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60667470"/>
                  </a:ext>
                </a:extLst>
              </a:tr>
              <a:tr h="370840">
                <a:tc>
                  <a:txBody>
                    <a:bodyPr/>
                    <a:lstStyle/>
                    <a:p>
                      <a:r>
                        <a:rPr lang="en-US" sz="1000" b="1"/>
                        <a:t>burganbankkuwait (Burgan Bank) - 2017-01-29 18:21:19</a:t>
                      </a:r>
                      <a:r>
                        <a:rPr lang="en-US" sz="1000"/>
                        <a:t>
</a:t>
                      </a:r>
                      <a:r>
                        <a:rPr lang="ar-AE" sz="1000"/>
                        <a:t>قائدنا...وسندنا</a:t>
                      </a:r>
                      <a:endParaRPr lang="en-US" sz="1000"/>
                    </a:p>
                  </a:txBody>
                  <a:tcPr/>
                </a:tc>
                <a:tc>
                  <a:txBody>
                    <a:bodyPr/>
                    <a:lstStyle/>
                    <a:p>
                      <a:r>
                        <a:rPr lang="en-US" sz="1000"/>
                        <a:t>132</a:t>
                      </a:r>
                      <a:endParaRPr lang="en-US" sz="1000"/>
                    </a:p>
                  </a:txBody>
                  <a:tcPr/>
                </a:tc>
                <a:tc>
                  <a:txBody>
                    <a:bodyPr/>
                    <a:lstStyle/>
                    <a:p>
                      <a:r>
                        <a:rPr lang="en-US" sz="1000"/>
                        <a:t>3</a:t>
                      </a:r>
                      <a:endParaRPr lang="en-US" sz="1000"/>
                    </a:p>
                  </a:txBody>
                  <a:tcPr/>
                </a:tc>
                <a:tc>
                  <a:txBody>
                    <a:bodyPr/>
                    <a:lstStyle/>
                    <a:p>
                      <a:r>
                        <a:rPr lang="en-US" sz="1000"/>
                        <a:t>1.1546%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19494204"/>
                  </a:ext>
                </a:extLst>
              </a:tr>
              <a:tr h="370840">
                <a:tc>
                  <a:txBody>
                    <a:bodyPr/>
                    <a:lstStyle/>
                    <a:p>
                      <a:r>
                        <a:rPr lang="en-US" sz="1000" b="1"/>
                        <a:t>warba_bank (Warba Bank </a:t>
                      </a:r>
                      <a:r>
                        <a:rPr lang="ar-AE" sz="1000" b="1"/>
                        <a:t>بنك وربة) - 2017-01-31 18:47:03</a:t>
                      </a:r>
                      <a:r>
                        <a:rPr lang="ar-AE" sz="1000"/>
                        <a:t>
انتظرونا بجوائز يومية مجانية بقيمة 100 د.ك وهي عبارة عن حساب سنبلة مقدم من #بنك_وربة 
#فبراير_وربة #نتميز_بالحلول</a:t>
                      </a:r>
                      <a:endParaRPr lang="en-US" sz="1000"/>
                    </a:p>
                  </a:txBody>
                  <a:tcPr/>
                </a:tc>
                <a:tc>
                  <a:txBody>
                    <a:bodyPr/>
                    <a:lstStyle/>
                    <a:p>
                      <a:r>
                        <a:rPr lang="en-US" sz="1000"/>
                        <a:t>656</a:t>
                      </a:r>
                      <a:endParaRPr lang="en-US" sz="1000"/>
                    </a:p>
                  </a:txBody>
                  <a:tcPr/>
                </a:tc>
                <a:tc>
                  <a:txBody>
                    <a:bodyPr/>
                    <a:lstStyle/>
                    <a:p>
                      <a:r>
                        <a:rPr lang="en-US" sz="1000"/>
                        <a:t>51</a:t>
                      </a:r>
                      <a:endParaRPr lang="en-US" sz="1000"/>
                    </a:p>
                  </a:txBody>
                  <a:tcPr/>
                </a:tc>
                <a:tc>
                  <a:txBody>
                    <a:bodyPr/>
                    <a:lstStyle/>
                    <a:p>
                      <a:r>
                        <a:rPr lang="en-US" sz="1000"/>
                        <a:t>1.1505%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53550250"/>
                  </a:ext>
                </a:extLst>
              </a:tr>
              <a:tr h="370840">
                <a:tc>
                  <a:txBody>
                    <a:bodyPr/>
                    <a:lstStyle/>
                    <a:p>
                      <a:r>
                        <a:rPr lang="en-US" sz="1000" b="1"/>
                        <a:t>burganbankkuwait (Burgan Bank) - 2017-01-26 05:39:39</a:t>
                      </a:r>
                      <a:r>
                        <a:rPr lang="en-US" sz="1000"/>
                        <a:t>
</a:t>
                      </a:r>
                      <a:r>
                        <a:rPr lang="ar-AE" sz="1000"/>
                        <a:t>سيتم اليوم إيداع رواتب 
وزارة الصحة 
وزارة الداخلية(مدنيين - عسكريين)</a:t>
                      </a:r>
                      <a:endParaRPr lang="en-US" sz="1000"/>
                    </a:p>
                  </a:txBody>
                  <a:tcPr/>
                </a:tc>
                <a:tc>
                  <a:txBody>
                    <a:bodyPr/>
                    <a:lstStyle/>
                    <a:p>
                      <a:r>
                        <a:rPr lang="en-US" sz="1000"/>
                        <a:t>121</a:t>
                      </a:r>
                      <a:endParaRPr lang="en-US" sz="1000"/>
                    </a:p>
                  </a:txBody>
                  <a:tcPr/>
                </a:tc>
                <a:tc>
                  <a:txBody>
                    <a:bodyPr/>
                    <a:lstStyle/>
                    <a:p>
                      <a:r>
                        <a:rPr lang="en-US" sz="1000"/>
                        <a:t>12</a:t>
                      </a:r>
                      <a:endParaRPr lang="en-US" sz="1000"/>
                    </a:p>
                  </a:txBody>
                  <a:tcPr/>
                </a:tc>
                <a:tc>
                  <a:txBody>
                    <a:bodyPr/>
                    <a:lstStyle/>
                    <a:p>
                      <a:r>
                        <a:rPr lang="en-US" sz="1000"/>
                        <a:t>1.1446%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45401614"/>
                  </a:ext>
                </a:extLst>
              </a:tr>
              <a:tr h="370840">
                <a:tc>
                  <a:txBody>
                    <a:bodyPr/>
                    <a:lstStyle/>
                    <a:p>
                      <a:r>
                        <a:rPr lang="en-US" sz="1000" b="1"/>
                        <a:t>burganbankkuwait (Burgan Bank) - 2017-01-29 10:35:32</a:t>
                      </a:r>
                      <a:r>
                        <a:rPr lang="en-US" sz="1000"/>
                        <a:t>
</a:t>
                      </a:r>
                      <a:r>
                        <a:rPr lang="ar-AE" sz="1000"/>
                        <a:t>سيتم إيداع المكافأة الطلابية لطلبة 
الهيئة العامة للتعليم التطبيقي والتدريب - التخصص النادر 
جامعة الكويت - التخصص النادر</a:t>
                      </a:r>
                      <a:endParaRPr lang="en-US" sz="1000"/>
                    </a:p>
                  </a:txBody>
                  <a:tcPr/>
                </a:tc>
                <a:tc>
                  <a:txBody>
                    <a:bodyPr/>
                    <a:lstStyle/>
                    <a:p>
                      <a:r>
                        <a:rPr lang="en-US" sz="1000"/>
                        <a:t>112</a:t>
                      </a:r>
                      <a:endParaRPr lang="en-US" sz="1000"/>
                    </a:p>
                  </a:txBody>
                  <a:tcPr/>
                </a:tc>
                <a:tc>
                  <a:txBody>
                    <a:bodyPr/>
                    <a:lstStyle/>
                    <a:p>
                      <a:r>
                        <a:rPr lang="en-US" sz="1000"/>
                        <a:t>19</a:t>
                      </a:r>
                      <a:endParaRPr lang="en-US" sz="1000"/>
                    </a:p>
                  </a:txBody>
                  <a:tcPr/>
                </a:tc>
                <a:tc>
                  <a:txBody>
                    <a:bodyPr/>
                    <a:lstStyle/>
                    <a:p>
                      <a:r>
                        <a:rPr lang="en-US" sz="1000"/>
                        <a:t>1.1204%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48144885"/>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51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5609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16082606"/>
                    </a:ext>
                  </a:extLst>
                </a:gridCol>
                <a:gridCol w="987552">
                  <a:extLst>
                    <a:ext uri="{9D8B030D-6E8A-4147-A177-3AD203B41FA5}">
                      <a16:colId xmlns:a16="http://schemas.microsoft.com/office/drawing/2014/main" val="1767758909"/>
                    </a:ext>
                  </a:extLst>
                </a:gridCol>
                <a:gridCol w="987552">
                  <a:extLst>
                    <a:ext uri="{9D8B030D-6E8A-4147-A177-3AD203B41FA5}">
                      <a16:colId xmlns:a16="http://schemas.microsoft.com/office/drawing/2014/main" val="1593345078"/>
                    </a:ext>
                  </a:extLst>
                </a:gridCol>
                <a:gridCol w="987552">
                  <a:extLst>
                    <a:ext uri="{9D8B030D-6E8A-4147-A177-3AD203B41FA5}">
                      <a16:colId xmlns:a16="http://schemas.microsoft.com/office/drawing/2014/main" val="1004919472"/>
                    </a:ext>
                  </a:extLst>
                </a:gridCol>
                <a:gridCol w="987552">
                  <a:extLst>
                    <a:ext uri="{9D8B030D-6E8A-4147-A177-3AD203B41FA5}">
                      <a16:colId xmlns:a16="http://schemas.microsoft.com/office/drawing/2014/main" val="6980436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65847034"/>
                  </a:ext>
                </a:extLst>
              </a:tr>
              <a:tr h="370840">
                <a:tc>
                  <a:txBody>
                    <a:bodyPr/>
                    <a:lstStyle/>
                    <a:p>
                      <a:r>
                        <a:rPr lang="en-US" sz="1000" b="1"/>
                        <a:t>bankboubyan (</a:t>
                      </a:r>
                      <a:r>
                        <a:rPr lang="ar-AE" sz="1000" b="1"/>
                        <a:t>بنك بوبيان</a:t>
                      </a:r>
                      <a:r>
                        <a:rPr lang="en-US" sz="1000" b="1"/>
                        <a:t>⠀⠀⠀) - 2017-01-28 16:30:06</a:t>
                      </a:r>
                      <a:r>
                        <a:rPr lang="en-US" sz="1000"/>
                        <a:t>
:
</a:t>
                      </a:r>
                      <a:r>
                        <a:rPr lang="ar-AE" sz="1000"/>
                        <a:t>ما الصفة التي تتمتع بها وتمنيت لو عرفها الجميع عنك ؟</a:t>
                      </a:r>
                      <a:endParaRPr lang="en-US" sz="1000"/>
                    </a:p>
                  </a:txBody>
                  <a:tcPr/>
                </a:tc>
                <a:tc>
                  <a:txBody>
                    <a:bodyPr/>
                    <a:lstStyle/>
                    <a:p>
                      <a:r>
                        <a:rPr lang="en-US" sz="1000"/>
                        <a:t>1941</a:t>
                      </a:r>
                      <a:endParaRPr lang="en-US" sz="1000"/>
                    </a:p>
                  </a:txBody>
                  <a:tcPr/>
                </a:tc>
                <a:tc>
                  <a:txBody>
                    <a:bodyPr/>
                    <a:lstStyle/>
                    <a:p>
                      <a:r>
                        <a:rPr lang="en-US" sz="1000"/>
                        <a:t>271</a:t>
                      </a:r>
                      <a:endParaRPr lang="en-US" sz="1000"/>
                    </a:p>
                  </a:txBody>
                  <a:tcPr/>
                </a:tc>
                <a:tc>
                  <a:txBody>
                    <a:bodyPr/>
                    <a:lstStyle/>
                    <a:p>
                      <a:r>
                        <a:rPr lang="en-US" sz="1000"/>
                        <a:t>1.0800%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35871800"/>
                  </a:ext>
                </a:extLst>
              </a:tr>
              <a:tr h="370840">
                <a:tc>
                  <a:txBody>
                    <a:bodyPr/>
                    <a:lstStyle/>
                    <a:p>
                      <a:r>
                        <a:rPr lang="en-US" sz="1000" b="1"/>
                        <a:t>burganbankkuwait (Burgan Bank) - 2017-01-31 12:15:44</a:t>
                      </a:r>
                      <a:r>
                        <a:rPr lang="en-US" sz="1000"/>
                        <a:t>
</a:t>
                      </a:r>
                      <a:r>
                        <a:rPr lang="ar-AE" sz="1000"/>
                        <a:t>سيتم اليوم إيداع بدل كتب لطلبة:
جامعة الشرق الأوسط الأمريكية 
كلية الشرق الأوسط الأمريكية</a:t>
                      </a:r>
                      <a:endParaRPr lang="en-US" sz="1000"/>
                    </a:p>
                  </a:txBody>
                  <a:tcPr/>
                </a:tc>
                <a:tc>
                  <a:txBody>
                    <a:bodyPr/>
                    <a:lstStyle/>
                    <a:p>
                      <a:r>
                        <a:rPr lang="en-US" sz="1000"/>
                        <a:t>108</a:t>
                      </a:r>
                      <a:endParaRPr lang="en-US" sz="1000"/>
                    </a:p>
                  </a:txBody>
                  <a:tcPr/>
                </a:tc>
                <a:tc>
                  <a:txBody>
                    <a:bodyPr/>
                    <a:lstStyle/>
                    <a:p>
                      <a:r>
                        <a:rPr lang="en-US" sz="1000"/>
                        <a:t>18</a:t>
                      </a:r>
                      <a:endParaRPr lang="en-US" sz="1000"/>
                    </a:p>
                  </a:txBody>
                  <a:tcPr/>
                </a:tc>
                <a:tc>
                  <a:txBody>
                    <a:bodyPr/>
                    <a:lstStyle/>
                    <a:p>
                      <a:r>
                        <a:rPr lang="en-US" sz="1000"/>
                        <a:t>1.0717%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33570351"/>
                  </a:ext>
                </a:extLst>
              </a:tr>
              <a:tr h="370840">
                <a:tc>
                  <a:txBody>
                    <a:bodyPr/>
                    <a:lstStyle/>
                    <a:p>
                      <a:r>
                        <a:rPr lang="en-US" sz="1000" b="1"/>
                        <a:t>altijaricbk (Commercial Bank Of Kuwait) - 2017-01-29 13:49:53</a:t>
                      </a:r>
                      <a:r>
                        <a:rPr lang="en-US" sz="1000"/>
                        <a:t>
</a:t>
                      </a:r>
                      <a:r>
                        <a:rPr lang="ar-AE" sz="1000"/>
                        <a:t>نهنئ الفائزين بسحب النجمة اليومي من 22/01/2017 إلى 26/01/2017</a:t>
                      </a:r>
                      <a:endParaRPr lang="en-US" sz="1000"/>
                    </a:p>
                  </a:txBody>
                  <a:tcPr/>
                </a:tc>
                <a:tc>
                  <a:txBody>
                    <a:bodyPr/>
                    <a:lstStyle/>
                    <a:p>
                      <a:r>
                        <a:rPr lang="en-US" sz="1000"/>
                        <a:t>193</a:t>
                      </a:r>
                      <a:endParaRPr lang="en-US" sz="1000"/>
                    </a:p>
                  </a:txBody>
                  <a:tcPr/>
                </a:tc>
                <a:tc>
                  <a:txBody>
                    <a:bodyPr/>
                    <a:lstStyle/>
                    <a:p>
                      <a:r>
                        <a:rPr lang="en-US" sz="1000"/>
                        <a:t>18</a:t>
                      </a:r>
                      <a:endParaRPr lang="en-US" sz="1000"/>
                    </a:p>
                  </a:txBody>
                  <a:tcPr/>
                </a:tc>
                <a:tc>
                  <a:txBody>
                    <a:bodyPr/>
                    <a:lstStyle/>
                    <a:p>
                      <a:r>
                        <a:rPr lang="en-US" sz="1000"/>
                        <a:t>1.0193%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52652581"/>
                  </a:ext>
                </a:extLst>
              </a:tr>
              <a:tr h="370840">
                <a:tc>
                  <a:txBody>
                    <a:bodyPr/>
                    <a:lstStyle/>
                    <a:p>
                      <a:r>
                        <a:rPr lang="en-US" sz="1000" b="1"/>
                        <a:t>nbkgroup (National Bank of Kuwait) - 2017-01-31 12:28:13</a:t>
                      </a:r>
                      <a:r>
                        <a:rPr lang="en-US" sz="1000"/>
                        <a:t>
#NBKJawhara
</a:t>
                      </a:r>
                      <a:r>
                        <a:rPr lang="ar-AE" sz="1000"/>
                        <a:t>مبروك عميلنا/ نبوي بنداري الرابح بالسحب الشهري بمبلغ 125,000 د.ك. يمكن ان تكون انت سعيد الحظ التالي!
</a:t>
                      </a:r>
                      <a:r>
                        <a:rPr lang="en-US" sz="1000"/>
                        <a:t>Congratulations to our customer Nabawi Bendary winner of the Monthly prize KD 125,000. You could be the next winner!</a:t>
                      </a:r>
                      <a:endParaRPr lang="en-US" sz="1000"/>
                    </a:p>
                  </a:txBody>
                  <a:tcPr/>
                </a:tc>
                <a:tc>
                  <a:txBody>
                    <a:bodyPr/>
                    <a:lstStyle/>
                    <a:p>
                      <a:r>
                        <a:rPr lang="en-US" sz="1000"/>
                        <a:t>1977</a:t>
                      </a:r>
                      <a:endParaRPr lang="en-US" sz="1000"/>
                    </a:p>
                  </a:txBody>
                  <a:tcPr/>
                </a:tc>
                <a:tc>
                  <a:txBody>
                    <a:bodyPr/>
                    <a:lstStyle/>
                    <a:p>
                      <a:r>
                        <a:rPr lang="en-US" sz="1000"/>
                        <a:t>462</a:t>
                      </a:r>
                      <a:endParaRPr lang="en-US" sz="1000"/>
                    </a:p>
                  </a:txBody>
                  <a:tcPr/>
                </a:tc>
                <a:tc>
                  <a:txBody>
                    <a:bodyPr/>
                    <a:lstStyle/>
                    <a:p>
                      <a:r>
                        <a:rPr lang="en-US" sz="1000"/>
                        <a:t>0.9990%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7368086"/>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52631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429</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2017-02-02T08:13:45Z</dcterms:created>
  <dcterms:modified xsi:type="dcterms:W3CDTF">2017-02-02T08:14:11Z</dcterms:modified>
</cp:coreProperties>
</file>