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2557522"/>
              </p:ext>
            </p:extLst>
          </p:nvPr>
        </p:nvGraphicFramePr>
        <p:xfrm>
          <a:off x="457200" y="1731963"/>
          <a:ext cx="8229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908967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5109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40014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46454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64450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61072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23975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68862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2039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218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abk_kuwait (</a:t>
                      </a:r>
                      <a:r>
                        <a:rPr lang="ar-AE" sz="1000"/>
                        <a:t>البنك الأهلي الكويتي)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0.6269%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095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 (</a:t>
                      </a:r>
                      <a:r>
                        <a:rPr lang="ar-AE" sz="1000"/>
                        <a:t>بنك الكويت الدولي </a:t>
                      </a:r>
                      <a:r>
                        <a:rPr lang="en-US" sz="1000"/>
                        <a:t>KIB)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020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 (Commercial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0.7342%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717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 (</a:t>
                      </a:r>
                      <a:r>
                        <a:rPr lang="ar-AE" sz="1000"/>
                        <a:t>بنك بوبيان</a:t>
                      </a:r>
                      <a:r>
                        <a:rPr lang="en-US" sz="1000"/>
                        <a:t>⠀⠀⠀)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205752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1.4333%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595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burganbankkuwait (Burgan Bank)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1.0450%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87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gulf_bank (Gulf Bank)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kfhgroup (Kuwait Finance House)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900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 (National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294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warba_bank (Warba Bank </a:t>
                      </a:r>
                      <a:r>
                        <a:rPr lang="ar-AE" sz="1000"/>
                        <a:t>بنك وربة)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0.9508%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2079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7510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159</Words>
  <Application>Microsoft Office PowerPoint</Application>
  <PresentationFormat>On-screen Show (4:3)</PresentationFormat>
  <Paragraphs>93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2017-02-02T08:02:48Z</dcterms:created>
  <dcterms:modified xsi:type="dcterms:W3CDTF">2017-02-02T08:03:13Z</dcterms:modified>
</cp:coreProperties>
</file>