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47969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8273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48495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1795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25913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85895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5971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2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18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5.0416666666667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0.54166666666667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9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5.0416666666667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0.54166666666667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38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#سناب_الخميس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1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03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8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1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35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#المغرب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7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#فبراير_غير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2116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26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7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87454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3547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4477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28886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9165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6613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6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69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#جابر_الأحمد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1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78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10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#التجاري_هو_اختياري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36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#قائد_العمل_الانساني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55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1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#حساب_التوفير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3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#وديعة_البشرى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5517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83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13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77119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35220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4520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83145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779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2696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57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3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#حساب_الرابح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9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#فروع_بيتك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70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#FollowABK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5996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290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302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2017-02-02T07:40:43Z</dcterms:created>
  <dcterms:modified xsi:type="dcterms:W3CDTF">2017-02-02T07:41:24Z</dcterms:modified>
</cp:coreProperties>
</file>