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785495"/>
              </p:ext>
            </p:extLst>
          </p:nvPr>
        </p:nvGraphicFramePr>
        <p:xfrm>
          <a:off x="457200" y="1731963"/>
          <a:ext cx="82296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072372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2029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5308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4540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8501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1332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7060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2947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77124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3254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22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81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7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03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84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623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62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98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23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7856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8595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152</Words>
  <Application>Microsoft Office PowerPoint</Application>
  <PresentationFormat>On-screen Show (4:3)</PresentationFormat>
  <Paragraphs>103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2017-02-02T07:20:12Z</dcterms:created>
  <dcterms:modified xsi:type="dcterms:W3CDTF">2017-02-02T07:20:39Z</dcterms:modified>
</cp:coreProperties>
</file>