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34970"/>
              </p:ext>
            </p:extLst>
          </p:nvPr>
        </p:nvGraphicFramePr>
        <p:xfrm>
          <a:off x="457200" y="1731963"/>
          <a:ext cx="82296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45013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8792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694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602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5544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0558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84897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0979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5942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8414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7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04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03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4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74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82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47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57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13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4097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733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152</Words>
  <Application>Microsoft Office PowerPoint</Application>
  <PresentationFormat>On-screen Show (4:3)</PresentationFormat>
  <Paragraphs>103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2017-02-02T07:14:16Z</dcterms:created>
  <dcterms:modified xsi:type="dcterms:W3CDTF">2017-02-02T07:14:38Z</dcterms:modified>
</cp:coreProperties>
</file>