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91E-4EB3-8FCF-3A5A42F2181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91E-4EB3-8FCF-3A5A42F2181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91E-4EB3-8FCF-3A5A42F2181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91E-4EB3-8FCF-3A5A42F21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760312"/>
        <c:axId val="164759328"/>
      </c:lineChart>
      <c:catAx>
        <c:axId val="1647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59328"/>
        <c:crosses val="autoZero"/>
        <c:auto val="1"/>
        <c:lblAlgn val="ctr"/>
        <c:lblOffset val="100"/>
        <c:noMultiLvlLbl val="0"/>
      </c:catAx>
      <c:valAx>
        <c:axId val="16475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6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1346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44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</dc:title>
  <dc:creator>Administrator</dc:creator>
  <cp:lastModifiedBy>Administrator</cp:lastModifiedBy>
  <cp:revision>1</cp:revision>
  <dcterms:created xsi:type="dcterms:W3CDTF">2017-02-01T12:41:40Z</dcterms:created>
  <dcterms:modified xsi:type="dcterms:W3CDTF">2017-02-01T12:41:43Z</dcterms:modified>
</cp:coreProperties>
</file>