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0250847"/>
              </p:ext>
            </p:extLst>
          </p:nvPr>
        </p:nvGraphicFramePr>
        <p:xfrm>
          <a:off x="457200" y="1731963"/>
          <a:ext cx="82296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416146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7373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5491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8418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5959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6816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9819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4104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8628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3300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0660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8120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547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قناة الظفرة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3096130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6.3437%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17.0776%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44.6734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89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Baynounah TV | </a:t>
                      </a:r>
                      <a:r>
                        <a:rPr lang="ar-AE" sz="1000"/>
                        <a:t>قناة بينونة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89303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3.3404%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6.9443%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11.9590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38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Sharjah TV - </a:t>
                      </a:r>
                      <a:r>
                        <a:rPr lang="ar-AE" sz="1000"/>
                        <a:t>تلفزيون الشارقة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656271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5.9602%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12.9717%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28.5760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821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Emarat TV | </a:t>
                      </a:r>
                      <a:r>
                        <a:rPr lang="ar-AE" sz="1000"/>
                        <a:t>قناة الإمارات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169877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3.2643%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6.5830%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13.6441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0879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3906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94</Words>
  <Application>Microsoft Office PowerPoint</Application>
  <PresentationFormat>On-screen Show (4:3)</PresentationFormat>
  <Paragraphs>63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2017-02-01T11:49:38Z</dcterms:created>
  <dcterms:modified xsi:type="dcterms:W3CDTF">2017-02-01T11:49:53Z</dcterms:modified>
</cp:coreProperties>
</file>