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829391"/>
              </p:ext>
            </p:extLst>
          </p:nvPr>
        </p:nvGraphicFramePr>
        <p:xfrm>
          <a:off x="457200" y="1731963"/>
          <a:ext cx="8229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11635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5628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396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678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7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290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799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115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397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936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71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388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416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-0.3521%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-31.5704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68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-1.1244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988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3.3436%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-1036.3657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GulfBankChannel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-7.2314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-65.8189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2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-20.8098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41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-0.4464%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-2.3125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9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-10.1022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89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-15.9232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401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19/01/2017 - 25/01/2017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80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172</Words>
  <Application>Microsoft Office PowerPoint</Application>
  <PresentationFormat>On-screen Show (4:3)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2017-01-26T09:13:33Z</dcterms:created>
  <dcterms:modified xsi:type="dcterms:W3CDTF">2017-01-26T09:14:13Z</dcterms:modified>
</cp:coreProperties>
</file>