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985518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261713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48898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722739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64334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170530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87814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51254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0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9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91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45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6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8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60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67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20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623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10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2017-01-26T09:05:23Z</dcterms:created>
  <dcterms:modified xsi:type="dcterms:W3CDTF">2017-01-26T09:05:41Z</dcterms:modified>
</cp:coreProperties>
</file>