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236106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98466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44868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9616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03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@tasameh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(5), @NBKPage (117)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3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@MAVD31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(69)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@saaaed2006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(29), @Gulf_Bank (4), @Bankboubyan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9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@v_8807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@Bankboubyan (22), @ALTijariCBK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8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@abo_hameny_q8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(4), @NBKPage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3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@DaLaLaLSaQaBii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(24)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2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@MariamAldhuwaih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(3), @Bankboubyan (18)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2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33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@3u_00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@Bo_Rashed86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3949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99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833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2004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9655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0484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7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@Essa83Ali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22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@kurbaag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@Gulf_Bank (2), 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46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@i_jahraey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(4), 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92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(2), 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2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@Amk_q8y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(9), @ALTijariCBK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3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@RR___VIB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@monaa1101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01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@abosaadalarsina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6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@ffalmu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@Bankboubyan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0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@ALSaFiii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9282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60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156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44249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19832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474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8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@rakan12456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@NBKPage (1),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@HagMXag8No8CLca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@Gulf_Bank (4),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2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@alkezawi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3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@QNZTmG5i6th21UP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3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@2alm_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7078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74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372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2017-01-26T09:01:56Z</dcterms:created>
  <dcterms:modified xsi:type="dcterms:W3CDTF">2017-01-26T09:02:15Z</dcterms:modified>
</cp:coreProperties>
</file>