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282508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6566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18580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2883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47020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4142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47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25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2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#بيتك_للتداول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06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#حساب_الرابح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13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#مسابقات_بيتك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5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7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#NBKPrivateJet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13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7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#كويت_جديدة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69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#كلنا_للكويت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2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119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46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429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96102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5324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5959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8924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6651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8250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5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2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12.714285714286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0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8.2857142857143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56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3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4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#سناب_بوبيان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98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#اليوم_الخميس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8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68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15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0258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2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60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7561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15634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65966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1242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10245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465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92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#٢٠٠_مرتين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2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3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68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4952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77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2017-01-26T08:55:45Z</dcterms:created>
  <dcterms:modified xsi:type="dcterms:W3CDTF">2017-01-26T08:56:28Z</dcterms:modified>
</cp:coreProperties>
</file>