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259627"/>
              </p:ext>
            </p:extLst>
          </p:nvPr>
        </p:nvGraphicFramePr>
        <p:xfrm>
          <a:off x="457200" y="1731963"/>
          <a:ext cx="8229600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60289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3425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780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0405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84665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918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435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- 2017-01-23 11:01:10</a:t>
                      </a:r>
                      <a:r>
                        <a:rPr lang="en-US" sz="1000"/>
                        <a:t>
RT @AdelAAlMajed: </a:t>
                      </a:r>
                      <a:r>
                        <a:rPr lang="ar-AE" sz="1000"/>
                        <a:t>بحمدالله حقق بنك بوبيان 41 مليون دينار ارباحا في عام 2016 بزيادة 17% والتوصيه بتوزيع 6 فلوس نقدا و 5% اسهم منحة،شكرا لجمي…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404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- 2017-01-19 15:21:26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رواتب الجهات التي سيتم إيداعها اليوم:
^الهيئة العامة للتعويضات
^المكافأة الاجتماعية لطلبة جامعة الكويت
#بنك_وربة #عاش_المعاش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611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@alDawliBank - 2017-01-22 10:33:25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تم استلام كشوف الرواتب في الجهات التالية وإيداعها في حسابات عملائنا الكرام.
وزارة الاعلام
الجمارك
وزارة  التجارة والصناعة
يتبع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41198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19/01/2017 - 25/01/2017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027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1434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57386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476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8362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5678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5935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110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138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- 2017-01-19 15:21:41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رواتب الجهات التي سيتم إيداعها اليوم:
^هيئة تشجيع الاستثمار المباشر
^الهيئة العامة للعناية بطباعة ونشر القرآن الكريم
#بنك_وربة #عاش_المعاش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78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- 2017-01-20 17:56:50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للفائز في #مسابقة_وربة عبر الانستغرام:
</a:t>
                      </a:r>
                      <a:r>
                        <a:rPr lang="en-US" sz="1000"/>
                        <a:t>https://t.co/uJb3LwvFVF
#</a:t>
                      </a:r>
                      <a:r>
                        <a:rPr lang="ar-AE" sz="1000"/>
                        <a:t>بنك_وربة #نتميز_بالحلول </a:t>
                      </a:r>
                      <a:r>
                        <a:rPr lang="en-US" sz="1000"/>
                        <a:t>https://t.co/irLoPl87B2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219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- 2017-01-20 14:16:45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قسطها بسعر الكاش على 5 سنوات من #بنك_وربة
#نتميز_بالحلول </a:t>
                      </a:r>
                      <a:r>
                        <a:rPr lang="en-US" sz="1000"/>
                        <a:t>https://t.co/4IWbpOgBoW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198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- 2017-01-25 07:30:49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سيتم إيداع رواتب عملائنا الكرام في الجهات التالية:
دعم العمالة الوطنية
الهيئة العامة للقوى العاملة 
وزارة التربية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209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- 2017-01-25 07:04:05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سيتم إيداع رواتب عملائنا الكرام في الجهات التالية: 
وزارة الشؤون الإجتماعية والعمل
الهيئة العامة للتعليم التطبيقي
الرعاية السكنية - موظفين </a:t>
                      </a:r>
                      <a:r>
                        <a:rPr lang="en-US" sz="1000"/>
                        <a:t>https://t.co/kUHfcBVuCw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94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 - 2017-01-19 12:30:04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استمتع بخصم 20% من </a:t>
                      </a:r>
                      <a:r>
                        <a:rPr lang="en-US" sz="1000"/>
                        <a:t>Llmar </a:t>
                      </a:r>
                      <a:r>
                        <a:rPr lang="ar-AE" sz="1000"/>
                        <a:t>مع برنامج مكافآت الوطني عند استخدام بطاقه الوطني الائتمانيه! </a:t>
                      </a:r>
                      <a:r>
                        <a:rPr lang="en-US" sz="1000"/>
                        <a:t>https://t.co/YOqYq6Ndtd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660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- 2017-01-19 14:39:14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أمنياتك بتحويل راتبك... #بنك_وربة يحققها:
</a:t>
                      </a:r>
                      <a:r>
                        <a:rPr lang="en-US" sz="1000"/>
                        <a:t>https://t.co/eAQF519vvJ
#</a:t>
                      </a:r>
                      <a:r>
                        <a:rPr lang="ar-AE" sz="1000"/>
                        <a:t>نتميز_بالحلول </a:t>
                      </a:r>
                      <a:r>
                        <a:rPr lang="en-US" sz="1000"/>
                        <a:t>https://t.co/Y6wHpbdatI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971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@alDawliBank - 2017-01-25 10:04:48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تم استلام كشوف الرواتب في الجهات التالية وإيداعها في حسابات عملائنا الكرام.
دعم العمالة
التربية
التعليم العالي
الهيئة العامة للقوى العاملة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418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- 2017-01-19 15:20:23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رواتب الجهات التي سيتم إيداعها اليوم: 
^وزارة الأشغال
^الديوان الأميري
^وزارة النفط
#بنك_وربة #عاش_المعاش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538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- 2017-01-22 09:34:59</a:t>
                      </a:r>
                      <a:r>
                        <a:rPr lang="en-US" sz="1000"/>
                        <a:t>
#</a:t>
                      </a:r>
                      <a:r>
                        <a:rPr lang="ar-AE" sz="1000"/>
                        <a:t>بنك_وربة #نتميز_بالحلول #تعليمات_البنك_المركزي </a:t>
                      </a:r>
                      <a:r>
                        <a:rPr lang="en-US" sz="1000"/>
                        <a:t>https://t.co/Kn0InuYYpF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46727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19/01/2017 - 25/01/2017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465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06313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91244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8013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5706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5301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9179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3401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580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@alDawliBank - 2017-01-19 08:47:23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تم استلام كشوف الرواتب في الجهات التالية وإيداعها في حسابات عملائنا الكرام. سيتم الاعلان عن ايداع رواتب الجهات المتبقية بمجرد وصول الكشوف.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953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- 2017-01-25 17:05:48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للفائز في #مسابقة_وربة عبر الانستغرام:
</a:t>
                      </a:r>
                      <a:r>
                        <a:rPr lang="en-US" sz="1000"/>
                        <a:t>https://t.co/SuS2nVLCET
#</a:t>
                      </a:r>
                      <a:r>
                        <a:rPr lang="ar-AE" sz="1000"/>
                        <a:t>بنك_وربة #نتميز_بالحلول </a:t>
                      </a:r>
                      <a:r>
                        <a:rPr lang="en-US" sz="1000"/>
                        <a:t>https://t.co/fTJIKyyqDd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48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- 2017-01-25 17:09:36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وديعة التجزئة الآجلة من البنك الأهلي الكويتي بمثابة استثمار قصير الأجل، وإمكانية اختيار عملات متعددة لمدة قصيرة مثل أسبوع. </a:t>
                      </a:r>
                      <a:r>
                        <a:rPr lang="en-US" sz="1000"/>
                        <a:t>https://t.co/md24pXOHSM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043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- 2017-01-20 15:02:42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افتح حسابي الأول و احصل على كوبون عرض خاص من ترامبو </a:t>
                      </a:r>
                      <a:r>
                        <a:rPr lang="en-US" sz="1000"/>
                        <a:t>https://t.co/fjobIG5cas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556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- 2017-01-22 10:50:46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عملائنا الكرام، لقد تم إيداع الرواتب التالية:
- مجلس الامة
- الهيئة العامة لشئون القصر
- وزارة الاوقاف
#راتبك_مع_التجاري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073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- 2017-01-25 17:41:40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سيتم اليوم ايداع رواتب :
الهيئة العامة لشئون ذوي الاعاقة </a:t>
                      </a:r>
                      <a:r>
                        <a:rPr lang="en-US" sz="1000"/>
                        <a:t>https://t.co/L3ReCsYlgy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470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- 2017-01-25 08:25:51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تابعونا عبر انستا ستوري
#بنك_وربة #نتميز_بالحلول #مكافآت_وربة </a:t>
                      </a:r>
                      <a:r>
                        <a:rPr lang="en-US" sz="1000"/>
                        <a:t>https://t.co/s1XW5MQ9Hu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466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- 2017-01-19 08:18:16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سيتم اليوم إيداع المكافأة الطلابية لطلبة جامعة الكويت </a:t>
                      </a:r>
                      <a:r>
                        <a:rPr lang="en-US" sz="1000"/>
                        <a:t>https://t.co/H71IaoRtw5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843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 - 2017-01-20 06:01:17</a:t>
                      </a:r>
                      <a:r>
                        <a:rPr lang="en-US" sz="1000"/>
                        <a:t>
NBK with you around the world! https://t.co/GHYn54OPgP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61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 - 2017-01-22 11:00:19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سيتم اليوم ايداع رواتب عملائنا في وزارة الاوقاف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04512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19/01/2017 - 25/01/2017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050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- 4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1976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6224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4392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2529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8030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589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2969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569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 - 2017-01-19 10:24:56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سيتم اليوم ايداع رواتب عملائنا في الهيئة العامة لمكافحة الفساد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603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 - 2017-01-23 10:29:05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شاركنا في مسابقة #حساب_الرابح عبر حسابنا في الانستقرام #مسابقات_بيتك
</a:t>
                      </a:r>
                      <a:r>
                        <a:rPr lang="en-US" sz="1000"/>
                        <a:t>https://t.co/wW09j0oPQU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198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19/01/2017 - 25/01/2017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4183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374</Words>
  <Application>Microsoft Office PowerPoint</Application>
  <PresentationFormat>On-screen Show (4:3)</PresentationFormat>
  <Paragraphs>186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Own and Retweeted Tweets Table - 1 of 4</vt:lpstr>
      <vt:lpstr>Own and Retweeted Tweets Table - 2 of 4</vt:lpstr>
      <vt:lpstr>Own and Retweeted Tweets Table - 3 of 4</vt:lpstr>
      <vt:lpstr>Own and Retweeted Tweets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and Retweeted Tweets Table - 1 of 4</dc:title>
  <dc:creator>Administrator</dc:creator>
  <cp:lastModifiedBy>Administrator</cp:lastModifiedBy>
  <cp:revision>1</cp:revision>
  <dcterms:created xsi:type="dcterms:W3CDTF">2017-01-26T08:51:56Z</dcterms:created>
  <dcterms:modified xsi:type="dcterms:W3CDTF">2017-01-26T08:52:31Z</dcterms:modified>
</cp:coreProperties>
</file>