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773966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3754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916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289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341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721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97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432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634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475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31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4169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19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162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742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03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5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248064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84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9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0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37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80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7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207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47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438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95761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910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033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682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451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80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485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88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56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065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350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641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936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582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22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3139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65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241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Overview- Brand activity - 1 of 2</vt:lpstr>
      <vt:lpstr>Overview- Brand activity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Overview- Brand activity - 1 of 2</dc:title>
  <dc:creator>Administrator</dc:creator>
  <cp:lastModifiedBy>Administrator</cp:lastModifiedBy>
  <cp:revision>1</cp:revision>
  <dcterms:created xsi:type="dcterms:W3CDTF">2017-01-26T08:35:50Z</dcterms:created>
  <dcterms:modified xsi:type="dcterms:W3CDTF">2017-01-26T08:36:46Z</dcterms:modified>
</cp:coreProperties>
</file>