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7374657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81075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201504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013973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5207039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822292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044146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780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#مليونير_الدانة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48.166666666667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122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#gulfbank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951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#winner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994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#congratulations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3056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5.1052631578947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0.89473684210526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0.57894736842105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6.5789473684211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363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#نتميز_بالحلول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5.0555555555556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0.94444444444444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0.61111111111111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6.6111111111111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688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#مكافآت_وربة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249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#عاش_المعاش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253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#مسابقة_وربة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9649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#صباح_الخير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81788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19/01/2017 - 25/01/2017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182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20925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908218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531345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281096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474042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7057610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051249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644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#تعليمات_البنك_المركزي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0216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#ABK_Deposit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562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#ABK_Freedom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223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#ABK_Friday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049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#ABK_Offers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121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#Simpler_Banking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662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#الأهلي_أسهل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3.6666666666667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559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#Salary_Transfer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662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#ABK_Loans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6235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#التجاري_هو_اختياري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61413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19/01/2017 - 25/01/2017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935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54240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7219219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746616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628003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751114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844297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777961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073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#CBKares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759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#بنك_الكويت_الدولي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240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#رواتب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82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#NBKBranches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428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#NBKShabab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56909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19/01/2017 - 25/01/2017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16047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298</Words>
  <Application>Microsoft Office PowerPoint</Application>
  <PresentationFormat>On-screen Show (4:3)</PresentationFormat>
  <Paragraphs>177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Hashtag Detection - 1 of 3</vt:lpstr>
      <vt:lpstr>Hashtag Detection - 2 of 3</vt:lpstr>
      <vt:lpstr>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Hashtag Detection - 1 of 3</dc:title>
  <dc:creator>Administrator</dc:creator>
  <cp:lastModifiedBy>Administrator</cp:lastModifiedBy>
  <cp:revision>1</cp:revision>
  <dcterms:created xsi:type="dcterms:W3CDTF">2017-01-26T08:28:28Z</dcterms:created>
  <dcterms:modified xsi:type="dcterms:W3CDTF">2017-01-26T08:29:08Z</dcterms:modified>
</cp:coreProperties>
</file>