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Overview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5513255"/>
              </p:ext>
            </p:extLst>
          </p:nvPr>
        </p:nvGraphicFramePr>
        <p:xfrm>
          <a:off x="457200" y="1731963"/>
          <a:ext cx="8229600" cy="383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2294238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4754481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759708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615628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731506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606589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676955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943854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406978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91196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5370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000"/>
                        <a:t>Al Ahli Bank of 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0.0329%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8507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Bank Boubyan - Official Page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4097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Burgan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0.0878%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5367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0.1667%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8234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Gulf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99971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0.0377%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4029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Kuwait Finance House ( KFH 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172972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0.0309%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0202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Kuwait International Bank </a:t>
                      </a:r>
                      <a:r>
                        <a:rPr lang="ar-AE" sz="1000"/>
                        <a:t>بنك الكويت الدولي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46117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0.0311%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0413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NBKGroup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179149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0.0206%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7083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Warba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0.0309%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186001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19/01/2017 - 25/01/2017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48360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152</Words>
  <Application>Microsoft Office PowerPoint</Application>
  <PresentationFormat>On-screen Show (4:3)</PresentationFormat>
  <Paragraphs>103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Overview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2017-01-26T08:08:35Z</dcterms:created>
  <dcterms:modified xsi:type="dcterms:W3CDTF">2017-01-26T08:08:57Z</dcterms:modified>
</cp:coreProperties>
</file>