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72207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807976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876496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0538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014265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6679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00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0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8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0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#BurganBankDraws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4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#BurganBankWinners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6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#BurganBankYawmi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7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#BurganBankPayments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3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0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#بيتك_للتداول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232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8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128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473543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682401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260937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493809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404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3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0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#حساب_الرابح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#مكافأتك_مع_التجاري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9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7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#التجاري_هو_اختياري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5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#CBKares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4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536.71428571429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561.28571428571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7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82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#winner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7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#congratulations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933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84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540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022584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906492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21620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17376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1737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6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#كويت_جديدة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510.33333333333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49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#كلنا_للكويت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510.33333333333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4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4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460.68181818182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109.45454545455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570.13636363636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00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11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2017-01-26T07:44:54Z</dcterms:created>
  <dcterms:modified xsi:type="dcterms:W3CDTF">2017-01-26T07:45:17Z</dcterms:modified>
</cp:coreProperties>
</file>