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1/19/2017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1/19/2017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1/19/2017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Overview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29559430"/>
              </p:ext>
            </p:extLst>
          </p:nvPr>
        </p:nvGraphicFramePr>
        <p:xfrm>
          <a:off x="457200" y="1731963"/>
          <a:ext cx="8229600" cy="3733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87892671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02126399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73992458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04891640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35345314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51248015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36647212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17346278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4147183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58910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nbkgroup (National Bank of Kuwait)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241960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1070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40910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15046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0.7992%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77425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bankboubyan (</a:t>
                      </a:r>
                      <a:r>
                        <a:rPr lang="ar-AE" sz="1000"/>
                        <a:t>بنك بوبيان</a:t>
                      </a:r>
                      <a:r>
                        <a:rPr lang="en-US" sz="1000"/>
                        <a:t>⠀⠀⠀)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201566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3107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72550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73717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2.2160%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86768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kfhgroup (Kuwait Finance House)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178285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15733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0.4741%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8975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gulf_bank (Gulf Bank)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79890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14346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2691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0.8222%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99580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warba_bank (Warba Bank </a:t>
                      </a:r>
                      <a:r>
                        <a:rPr lang="ar-AE" sz="1000"/>
                        <a:t>بنك وربة)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60950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15093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7026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1.3995%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09796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abk_kuwait (</a:t>
                      </a:r>
                      <a:r>
                        <a:rPr lang="ar-AE" sz="1000"/>
                        <a:t>البنك الأهلي الكويتي)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26479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3365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0.6912%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29839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aldawlibank (</a:t>
                      </a:r>
                      <a:r>
                        <a:rPr lang="ar-AE" sz="1000"/>
                        <a:t>بنك الكويت الدولي </a:t>
                      </a:r>
                      <a:r>
                        <a:rPr lang="en-US" sz="1000"/>
                        <a:t>KIB)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25283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0.4733%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59683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altijaricbk (Commercial Bank Of Kuwait)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20569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4272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0.8223%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06559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burganbankkuwait (Burgan Bank)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11187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1.0211%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6395826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01/12/2017 - 01/18/2017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440872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159</Words>
  <Application>Microsoft Office PowerPoint</Application>
  <PresentationFormat>On-screen Show (4:3)</PresentationFormat>
  <Paragraphs>93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Overview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Overview</dc:title>
  <dc:creator>Administrator</dc:creator>
  <cp:lastModifiedBy>Administrator</cp:lastModifiedBy>
  <cp:revision>1</cp:revision>
  <dcterms:created xsi:type="dcterms:W3CDTF">2017-01-19T13:17:00Z</dcterms:created>
  <dcterms:modified xsi:type="dcterms:W3CDTF">2017-01-19T13:17:27Z</dcterms:modified>
</cp:coreProperties>
</file>