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8959360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36671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8186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8711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1910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7110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876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973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450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599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689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7851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06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454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258649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1.5942%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36.8527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45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GulfBankChannel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22.4148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22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0.5944%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27.4569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26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71.3986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7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11.8654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2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164534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3.6206%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1512.5225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91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1.7665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39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33.2430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0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3.0937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8807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577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158</Words>
  <Application>Microsoft Office PowerPoint</Application>
  <PresentationFormat>On-screen Show (4:3)</PresentationFormat>
  <Paragraphs>123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2017-01-19T09:21:51Z</dcterms:created>
  <dcterms:modified xsi:type="dcterms:W3CDTF">2017-01-19T09:22:18Z</dcterms:modified>
</cp:coreProperties>
</file>