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329544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7807871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81715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721650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234632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382282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430206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0213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48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0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87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88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15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1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46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12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43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155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35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2017-01-19T09:11:51Z</dcterms:created>
  <dcterms:modified xsi:type="dcterms:W3CDTF">2017-01-19T09:12:09Z</dcterms:modified>
</cp:coreProperties>
</file>