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525715"/>
              </p:ext>
            </p:extLst>
          </p:nvPr>
        </p:nvGraphicFramePr>
        <p:xfrm>
          <a:off x="457200" y="1731963"/>
          <a:ext cx="8229600" cy="43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58811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94830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5391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0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@boaljazy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(2), @Bankboubyan (12), @warbabank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07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@Dalherran1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(2), @NBKPage (4), @Bankboubyan (2), @ALTijariCBK (3), @BurganBankGroup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5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@wahaalwid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18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@ffalmu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(7), @Bankboubyan (4),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@a__altuwaijri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33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@nwafe80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79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@Ward_aljooory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(5), @Bankboubyan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21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@yousef_m_alali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12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@alialmanaseer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9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@Pisces_chick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3934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3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713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637444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258939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9438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92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@72noon2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93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@ali82q8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9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@alb7raini67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(3), 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1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@coolwave_blog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65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96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@khaledalfajre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68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@Fahdaljbeely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81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@k_alenzi_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(3), @Gulf_Bank (1), @Bankboubyan (2), @ALTijariCBK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62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976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141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204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537137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2294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16348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13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@al_asrar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70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@bogaithq8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98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@S_K_Almu6airi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18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@shraa3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(4), @Bankboubyan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73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@manea445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918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707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355</Words>
  <Application>Microsoft Office PowerPoint</Application>
  <PresentationFormat>On-screen Show (4:3)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2017-01-19T09:08:43Z</dcterms:created>
  <dcterms:modified xsi:type="dcterms:W3CDTF">2017-01-19T09:08:57Z</dcterms:modified>
</cp:coreProperties>
</file>