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46255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35353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69848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94737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19762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3772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0106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88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#أمير_القلوب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42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22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#kfheng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51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#فتوى_بيتك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51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82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53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00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48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38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6572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598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505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56492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4817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91637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8022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151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4529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86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#BoubyanGetTogether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00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#سناب_بوبيان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2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1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85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#BoubyanIsalmic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28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#سافر_مع_بوبيان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27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61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#امير_القلوب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07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#جابر_الأحمد_الصباح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07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#ذكري_وفاه_الشيخ_جابر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079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9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229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1762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7653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96158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95280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87368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5731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4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#حياكم_في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07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#القادسية</a:t>
                      </a:r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23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46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#نهايي_كاس_ولي_العهد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99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757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6272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301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2017-01-19T09:01:11Z</dcterms:created>
  <dcterms:modified xsi:type="dcterms:W3CDTF">2017-01-19T09:01:50Z</dcterms:modified>
</cp:coreProperties>
</file>