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203640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405772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2190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175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0972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24985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0976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977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- 2017-01-18 18:34:19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بيتك يدعم 35 مشروع تخرج في معرض التصميم الهندسي الواحد والثلاثين المقام اليوم وغدا في فندق كراون بلازا </a:t>
                      </a:r>
                      <a:r>
                        <a:rPr lang="en-US" sz="1000"/>
                        <a:t>https://t.co/r5ApjwvaW7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964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- 2017-01-18 17:22:33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عملائنا الكرام، سيتم غداً صباحاً إيداع:
- مساعدات الشؤون
- مكافأة طلبة جامعة الكويت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03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- 2017-01-18 16:59:30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خدمة التحويل اكسبرس توفر عليك وقت التحويل لأكثر من مستفيد على حدة .. من خلال إجراء تحويل واحد لأكثر من مستفيد بنفس الوقت عبر تطبيق بنك وربة </a:t>
                      </a:r>
                      <a:r>
                        <a:rPr lang="en-US" sz="1000"/>
                        <a:t>https://t.co/k2rEs5cyvg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39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16:34:35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خدمة 
</a:t>
                      </a:r>
                      <a:r>
                        <a:rPr lang="en-US" sz="1000"/>
                        <a:t>UTap
 </a:t>
                      </a:r>
                      <a:r>
                        <a:rPr lang="ar-AE" sz="1000"/>
                        <a:t>توفر الوقتَ والجهدَ عند استخدام أجهزةالصرّاف الآلي كما أنها تتميّز بأعلى معايير الأمان والتشفير.
#</a:t>
                      </a:r>
                      <a:r>
                        <a:rPr lang="en-US" sz="1000"/>
                        <a:t>BoubyanServices https://t.co/9vWjzlKMTy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441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16:17:00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خطوات تحديث معلومات البطاقة المدنية:
</a:t>
                      </a:r>
                      <a:r>
                        <a:rPr lang="en-US" sz="1000"/>
                        <a:t>https://t.co/SVVMoTvQ5F
#boubyanServices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54028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2410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2468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64121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6359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15638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960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2976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612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0367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- 2017-01-18 15:00:18</a:t>
                      </a:r>
                      <a:r>
                        <a:rPr lang="en-US" sz="1000"/>
                        <a:t>
Exclusive offer on selective Luxurious Infiniti AlBabtain car models. New Year, New Car! Offer for limited period. #AlTijari_Offers https://t.co/GgePP1yQQl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077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- 2017-01-18 13:51:53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خاص يصل لغاية 15 % لجميع عملاء #بنك_وربة من هيلث هاوس
#نتميز_بالحلول #مكافآت_وربة </a:t>
                      </a:r>
                      <a:r>
                        <a:rPr lang="en-US" sz="1000"/>
                        <a:t>https://t.co/tu831hH95j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25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@KFHGroup - 2017-01-18 13:19:40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نفخر بحصول ٣٦ موظفا وموظفة من "بيتك" على شهادات مهنية معتمدة من معهد الدراسات المصرفية </a:t>
                      </a:r>
                      <a:r>
                        <a:rPr lang="en-US" sz="1000"/>
                        <a:t>https://t.co/buWlvMMaZ5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0.0053%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46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13:03:01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التطبيق الخاص بـ </a:t>
                      </a:r>
                      <a:r>
                        <a:rPr lang="en-US" sz="1000"/>
                        <a:t>Apple Watch </a:t>
                      </a:r>
                      <a:r>
                        <a:rPr lang="ar-AE" sz="1000"/>
                        <a:t>و </a:t>
                      </a:r>
                      <a:r>
                        <a:rPr lang="en-US" sz="1000"/>
                        <a:t>Android Wear </a:t>
                      </a:r>
                      <a:r>
                        <a:rPr lang="ar-AE" sz="1000"/>
                        <a:t>تمكنكم من الإطلاع على الحسابات المصرفية وإدارتها بكل سهولة وسرعة
#</a:t>
                      </a:r>
                      <a:r>
                        <a:rPr lang="en-US" sz="1000"/>
                        <a:t>BoubyanServices https://t.co/prxcoIVO4Q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4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- 2017-01-18 13:02:14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التجاري احتفل بتخريج موظفيه المشاركين في البرامج الاحترافية في معهد الدراسات المصرفية </a:t>
                      </a:r>
                      <a:r>
                        <a:rPr lang="en-US" sz="1000"/>
                        <a:t>https://t.co/f5fuVQNmeb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8984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@Abk_kuwait - 2017-01-18 12:33:21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يمكنكم زيارة موقعنا الإلكتروني لمزيد من التفاصيل حول مواقع الفروع المتوفرة فيها خدمة الإيداع النقدي. 
#</a:t>
                      </a:r>
                      <a:r>
                        <a:rPr lang="en-US" sz="1000"/>
                        <a:t>ABK_Deposit https://t.co/6m9HO6mQRR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0.0364%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43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12:25:19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حساب التوفير المستقل دون بطاقات سحب وامتناعك عن السحب منه لفترات طويلة يساعدك على التوفير </a:t>
                      </a:r>
                      <a:r>
                        <a:rPr lang="en-US" sz="1000"/>
                        <a:t>https://t.co/oHjf7HWoZq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369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- 2017-01-18 11:55:34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الدانة، أكبر جائزة مصرفية في العالم
أودع الآن أو إفتح حساب اليوم!
#مليونير_الدانة </a:t>
                      </a:r>
                      <a:r>
                        <a:rPr lang="en-US" sz="1000"/>
                        <a:t>https://t.co/3unM0ptLUM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669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- 2017-01-18 11:02:20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نبارك للزملاء العاملين في بنك وربة تخرجهم من معهد الدراسات المصرفية في الدورات المخصصة لهم لعام 2015/2016 
#بنك_وربة #نتميز_بالحلول </a:t>
                      </a:r>
                      <a:r>
                        <a:rPr lang="en-US" sz="1000"/>
                        <a:t>https://t.co/ZiQw2mKVPy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0.0114%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886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10:13:01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خصم 10% لعملاء بنك بوبيان من (</a:t>
                      </a:r>
                      <a:r>
                        <a:rPr lang="en-US" sz="1000"/>
                        <a:t>Häagen Dazs)
</a:t>
                      </a:r>
                      <a:r>
                        <a:rPr lang="ar-AE" sz="1000"/>
                        <a:t>عند الدفع باستخدام بطاقات بنك بوبيان للسحب الآلي أو البطاقات الإئتمانية
#</a:t>
                      </a:r>
                      <a:r>
                        <a:rPr lang="en-US" sz="1000"/>
                        <a:t>BoubyanDiscounts https://t.co/7yXcDFtZDK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54911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769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402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00237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2243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9021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1011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5679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7902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08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@ALTijariCBK - 2017-01-18 10:02:32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من أجل تسهيل وضمان القروض، تم تحديد الأفرع التالية لاستقبال ومتابعة معاملاتكم؛
-فرع المنصورية
-فرع القرين
-فرع الأندلس
-فرع جنوب السرة </a:t>
                      </a:r>
                      <a:r>
                        <a:rPr lang="en-US" sz="1000"/>
                        <a:t>https://t.co/D4zMBe7a3n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88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- 2017-01-18 10:00:27</a:t>
                      </a:r>
                      <a:r>
                        <a:rPr lang="en-US" sz="1000"/>
                        <a:t>
Thank you to more than 11,000 Al Jawhara winners! We are looking forward to announcing more lucky winners. https://t.co/DlZ5mA6nF8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052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- 2017-01-18 10:00:22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شكراً لثقة أكثر من 11,000 رابحاً مع حساب الجوهرة متمنين أن يكون الربح حليف الجميع مع أفضل برنامج من نوعه في الكويت. </a:t>
                      </a:r>
                      <a:r>
                        <a:rPr lang="en-US" sz="1000"/>
                        <a:t>https://t.co/pLYEQj2fl9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8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09:31:33</a:t>
                      </a:r>
                      <a:r>
                        <a:rPr lang="en-US" sz="1000"/>
                        <a:t>
Boubyan Select
</a:t>
                      </a:r>
                      <a:r>
                        <a:rPr lang="ar-AE" sz="1000"/>
                        <a:t>يمنحك حرية الاختيار بين الاستمرار في استرداد مبالغ نقدية لغاية 5%
من قيمة مشترياتهم أو تحويل هذه المبالغ إلى أميال طيران. </a:t>
                      </a:r>
                      <a:r>
                        <a:rPr lang="en-US" sz="1000"/>
                        <a:t>https://t.co/TNzoeZhOL5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2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09:08:34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نبارك لطلابنا وطالباتنا النجاح 
ونتمنى لهم دوام التوفيق
#نتايج_الثانوية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084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@warbabank - 2017-01-18 08:42:29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حول راتبك على #بنك_وربة وتمتع بالكثير من المزايا من ضمنها سحب ربع سنوي لرحلة بقيمة 5,000 د.ك:
</a:t>
                      </a:r>
                      <a:r>
                        <a:rPr lang="en-US" sz="1000"/>
                        <a:t>https://t.co/a7sNXLnfqK
#</a:t>
                      </a:r>
                      <a:r>
                        <a:rPr lang="ar-AE" sz="1000"/>
                        <a:t>نتميز_بالحلول </a:t>
                      </a:r>
                      <a:r>
                        <a:rPr lang="en-US" sz="1000"/>
                        <a:t>https://t.co/Q3dAFUZUFn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11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@Gulf_Bank - 2017-01-18 08:07:32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تمتع بخصم لغاية ٥٠٪ مع الخطوط الجوية القطرية وفيزا </a:t>
                      </a:r>
                      <a:r>
                        <a:rPr lang="en-US" sz="1000"/>
                        <a:t>https://t.co/BXMtayTjgo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241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- 2017-01-18 07:32:17</a:t>
                      </a:r>
                      <a:r>
                        <a:rPr lang="en-US" sz="1000"/>
                        <a:t>
Enjoy a delicious meal at Mais Alghanim today! Use your NBK credit cards and get 10% off as part of #NBKRewards. https://t.co/lqQHNho2we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758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@NBKPage - 2017-01-18 07:31:19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استمتع بخصم 10% من ميس الغانم مع بطاقات الوطني الائتمانية! </a:t>
                      </a:r>
                      <a:r>
                        <a:rPr lang="en-US" sz="1000"/>
                        <a:t>https://t.co/aSpYVfjS9C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28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@Bankboubyan - 2017-01-18 07:07:00</a:t>
                      </a:r>
                      <a:r>
                        <a:rPr lang="en-US" sz="1000"/>
                        <a:t>
#</a:t>
                      </a:r>
                      <a:r>
                        <a:rPr lang="ar-AE" sz="1000"/>
                        <a:t>حياكم_في فرع كيفان من الأحد - الخميس 8:30 صباحاً ولغاية 3:00 عصراً </a:t>
                      </a:r>
                      <a:r>
                        <a:rPr lang="en-US" sz="1000"/>
                        <a:t>https://t.co/OAweVqfMxe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5399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01/12/2017 - 01/18/2017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70764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352</Words>
  <Application>Microsoft Office PowerPoint</Application>
  <PresentationFormat>On-screen Show (4:3)</PresentationFormat>
  <Paragraphs>177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Own and Retweeted Tweets Table - 1 of 3</vt:lpstr>
      <vt:lpstr>Own and Retweeted Tweets Table - 2 of 3</vt:lpstr>
      <vt:lpstr>Own and Retweeted Tweets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and Retweeted Tweets Table - 1 of 3</dc:title>
  <dc:creator>Administrator</dc:creator>
  <cp:lastModifiedBy>Administrator</cp:lastModifiedBy>
  <cp:revision>1</cp:revision>
  <dcterms:created xsi:type="dcterms:W3CDTF">2017-01-19T08:57:35Z</dcterms:created>
  <dcterms:modified xsi:type="dcterms:W3CDTF">2017-01-19T08:58:11Z</dcterms:modified>
</cp:coreProperties>
</file>