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200861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77187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876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0751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8333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5152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6690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8618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0816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90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6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201566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5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5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62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7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8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8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586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917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2017-01-19T08:11:52Z</dcterms:created>
  <dcterms:modified xsi:type="dcterms:W3CDTF">2017-01-19T08:12:18Z</dcterms:modified>
</cp:coreProperties>
</file>