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9-4F94-8672-C320203FB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29-4F94-8672-C320203FB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17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24</c:v>
                </c:pt>
                <c:pt idx="6">
                  <c:v>27</c:v>
                </c:pt>
                <c:pt idx="7">
                  <c:v>18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29-4F94-8672-C320203FB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709368"/>
        <c:axId val="159762496"/>
      </c:barChart>
      <c:catAx>
        <c:axId val="16070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62496"/>
        <c:crosses val="autoZero"/>
        <c:auto val="1"/>
        <c:lblAlgn val="ctr"/>
        <c:lblOffset val="100"/>
        <c:noMultiLvlLbl val="0"/>
      </c:catAx>
      <c:valAx>
        <c:axId val="15976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0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App Usage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6196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199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App Usage</dc:title>
  <dc:creator>Administrator</dc:creator>
  <cp:lastModifiedBy>Administrator</cp:lastModifiedBy>
  <cp:revision>1</cp:revision>
  <dcterms:created xsi:type="dcterms:W3CDTF">2017-01-19T08:03:47Z</dcterms:created>
  <dcterms:modified xsi:type="dcterms:W3CDTF">2017-01-19T08:03:50Z</dcterms:modified>
</cp:coreProperties>
</file>