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59393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1339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010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20432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080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97205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29587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536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#winner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50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31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#salary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45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#congratulations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312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#بنك_الكويت_الدولي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72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#ABK_Friday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87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89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#Simpler_Banking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15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7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8871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477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07697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6581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56080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171030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0822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37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112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20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607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640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#ABK_Branches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81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#الاهلي_اسهل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85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#abk_cards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24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#RideToSave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74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1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6.3888888888889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3.3888888888889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10.777777777778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768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529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912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82543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0728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9563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22194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16948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8498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51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48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21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17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8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#مكافآت_وربة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0226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050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2017-01-19T07:58:04Z</dcterms:created>
  <dcterms:modified xsi:type="dcterms:W3CDTF">2017-01-19T07:58:43Z</dcterms:modified>
</cp:coreProperties>
</file>