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37847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65771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8695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62683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0151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1260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470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9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#الانباء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33.481481481481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1.010582010582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1.968253968254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36.460317460317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26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#فتاة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01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#شبيهات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38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#تويتر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85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#جريمة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0.27272727272727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0.72727272727273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8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39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#كاميرا_مراقبة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#سنغافورة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25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#امراة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39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#مطار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3261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36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943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5732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0225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59623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36588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4405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5352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2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#الطويت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79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#جريدة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80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#العدد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97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#ولادة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7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#معزاء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06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#قط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21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#ايران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27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#سجين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14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40.947368421053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0.94736842105263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1.0526315789474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42.947368421053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1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#طفل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31.75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552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3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895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71950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21193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10472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86597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65163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09153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71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#تدبيس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9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#اذن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080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#زواج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56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#عواجي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143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#الحد_الجنوبي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6941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7676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2017-01-19T07:55:16Z</dcterms:created>
  <dcterms:modified xsi:type="dcterms:W3CDTF">2017-01-19T07:55:50Z</dcterms:modified>
</cp:coreProperties>
</file>