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325653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42804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811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1376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4189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1978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8347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8412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1656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5606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163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02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8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83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27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5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73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21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8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19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914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2017-01-19T07:33:59Z</dcterms:created>
  <dcterms:modified xsi:type="dcterms:W3CDTF">2017-01-19T07:34:30Z</dcterms:modified>
</cp:coreProperties>
</file>