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3814068"/>
              </p:ext>
            </p:extLst>
          </p:nvPr>
        </p:nvGraphicFramePr>
        <p:xfrm>
          <a:off x="457200" y="1731963"/>
          <a:ext cx="8229600" cy="383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8618428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536523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972943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083606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724182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916525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841033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433465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297992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846190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309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/>
                        <a:t>Al Ahli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0.0371%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49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Bank Boubyan - Official Page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8094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0.0297%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104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0.1973%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800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99357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0.0553%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242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172835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0.0303%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374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International Bank </a:t>
                      </a:r>
                      <a:r>
                        <a:rPr lang="ar-AE" sz="1000"/>
                        <a:t>بنك الكويت الدولي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0.0326%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541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NBKGroup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176816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959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Warba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0.0545%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21025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01/05/2017 - 01/16/2017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9126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153</Words>
  <Application>Microsoft Office PowerPoint</Application>
  <PresentationFormat>On-screen Show (4:3)</PresentationFormat>
  <Paragraphs>103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2017-01-19T07:27:55Z</dcterms:created>
  <dcterms:modified xsi:type="dcterms:W3CDTF">2017-01-19T07:28:21Z</dcterms:modified>
</cp:coreProperties>
</file>