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5126401"/>
              </p:ext>
            </p:extLst>
          </p:nvPr>
        </p:nvGraphicFramePr>
        <p:xfrm>
          <a:off x="457200" y="1731963"/>
          <a:ext cx="8229600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078464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293778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980767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599930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97832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422379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173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#auk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586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159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#almutlaqa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738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#ACK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127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#أمير_القلوب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95748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01/05/2017 - 01/16/2017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73693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60</Words>
  <Application>Microsoft Office PowerPoint</Application>
  <PresentationFormat>On-screen Show (4:3)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Hashtag Detection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Hashtag Detection</dc:title>
  <dc:creator>Administrator</dc:creator>
  <cp:lastModifiedBy>Administrator</cp:lastModifiedBy>
  <cp:revision>1</cp:revision>
  <dcterms:created xsi:type="dcterms:W3CDTF">2017-01-18T07:34:03Z</dcterms:created>
  <dcterms:modified xsi:type="dcterms:W3CDTF">2017-01-18T07:34:09Z</dcterms:modified>
</cp:coreProperties>
</file>