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814872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99521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85029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96489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58724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48255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113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68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3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58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#engineerswithoutborders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00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3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#أمير_القلوب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0296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3206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</dc:title>
  <dc:creator>Administrator</dc:creator>
  <cp:lastModifiedBy>Administrator</cp:lastModifiedBy>
  <cp:revision>1</cp:revision>
  <dcterms:created xsi:type="dcterms:W3CDTF">2017-01-18T07:31:35Z</dcterms:created>
  <dcterms:modified xsi:type="dcterms:W3CDTF">2017-01-18T07:31:43Z</dcterms:modified>
</cp:coreProperties>
</file>