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8960551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095476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49605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88957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7204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17445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36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2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8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5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#engineerswithoutborders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64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72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#أمير_القلوب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4007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310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2017-01-17T13:54:01Z</dcterms:created>
  <dcterms:modified xsi:type="dcterms:W3CDTF">2017-01-17T13:54:05Z</dcterms:modified>
</cp:coreProperties>
</file>