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180079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9331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17845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24728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46024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54425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0248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7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#auk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73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53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#almutlaqa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93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1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#أمير_القلوب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52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66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</dc:title>
  <dc:creator>Administrator</dc:creator>
  <cp:lastModifiedBy>Administrator</cp:lastModifiedBy>
  <cp:revision>1</cp:revision>
  <dcterms:created xsi:type="dcterms:W3CDTF">2017-01-17T13:51:00Z</dcterms:created>
  <dcterms:modified xsi:type="dcterms:W3CDTF">2017-01-17T13:51:04Z</dcterms:modified>
</cp:coreProperties>
</file>