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DAC6-4B84-B535-73B70FD5FAC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DAC6-4B84-B535-73B70FD5F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57344"/>
        <c:axId val="243453736"/>
      </c:lineChart>
      <c:catAx>
        <c:axId val="24345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53736"/>
        <c:crosses val="autoZero"/>
        <c:auto val="1"/>
        <c:lblAlgn val="ctr"/>
        <c:lblOffset val="100"/>
        <c:noMultiLvlLbl val="0"/>
      </c:catAx>
      <c:valAx>
        <c:axId val="24345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5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Dislikes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093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57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Dislikes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Dislikes Per Video</dc:title>
  <dc:creator>Administrator</dc:creator>
  <cp:lastModifiedBy>Administrator</cp:lastModifiedBy>
  <cp:revision>1</cp:revision>
  <dcterms:created xsi:type="dcterms:W3CDTF">2017-01-17T13:47:29Z</dcterms:created>
  <dcterms:modified xsi:type="dcterms:W3CDTF">2017-01-17T13:47:33Z</dcterms:modified>
</cp:coreProperties>
</file>