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623790"/>
              </p:ext>
            </p:extLst>
          </p:nvPr>
        </p:nvGraphicFramePr>
        <p:xfrm>
          <a:off x="457200" y="1731963"/>
          <a:ext cx="8229600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30120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322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800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2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396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152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726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788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447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380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558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08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6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GUST_ Official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5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AUK 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120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717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2017-01-17T13:38:16Z</dcterms:created>
  <dcterms:modified xsi:type="dcterms:W3CDTF">2017-01-17T13:38:21Z</dcterms:modified>
</cp:coreProperties>
</file>