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5710982"/>
              </p:ext>
            </p:extLst>
          </p:nvPr>
        </p:nvGraphicFramePr>
        <p:xfrm>
          <a:off x="457200" y="1731963"/>
          <a:ext cx="8229600" cy="414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909986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2700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4486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4546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8987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529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7988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5596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0413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8194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5114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8192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642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0.7067%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0.9929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86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0.4988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12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916172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24.2588%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5.0562%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1078.2640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346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GulfBankChannel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22.4747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556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11.3721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27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252748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1.3758%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9.7367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74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31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0.8562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546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6.4523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4851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8925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171</Words>
  <Application>Microsoft Office PowerPoint</Application>
  <PresentationFormat>On-screen Show (4:3)</PresentationFormat>
  <Paragraphs>123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2017-01-12T10:21:38Z</dcterms:created>
  <dcterms:modified xsi:type="dcterms:W3CDTF">2017-01-12T10:22:19Z</dcterms:modified>
</cp:coreProperties>
</file>