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2783101"/>
              </p:ext>
            </p:extLst>
          </p:nvPr>
        </p:nvGraphicFramePr>
        <p:xfrm>
          <a:off x="457200" y="1731963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226503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525060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468809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38363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508971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595708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91065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53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Boubyan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6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18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13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50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16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70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93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4333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7144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113</Words>
  <Application>Microsoft Office PowerPoint</Application>
  <PresentationFormat>On-screen Show (4:3)</PresentationFormat>
  <Paragraphs>73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2017-01-12T10:16:33Z</dcterms:created>
  <dcterms:modified xsi:type="dcterms:W3CDTF">2017-01-12T10:16:51Z</dcterms:modified>
</cp:coreProperties>
</file>