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kfhgroup (Kuwait Finance House)</c:v>
                </c:pt>
                <c:pt idx="1">
                  <c:v>aldawlibank (بنك الكويت الدولي KIB)</c:v>
                </c:pt>
                <c:pt idx="2">
                  <c:v>bankboubyan (بنك بوبيان⠀⠀⠀)</c:v>
                </c:pt>
                <c:pt idx="3">
                  <c:v>nbkgroup (National Bank of Kuwait)</c:v>
                </c:pt>
                <c:pt idx="4">
                  <c:v>warba_bank (Warba Bank بنك وربة)</c:v>
                </c:pt>
                <c:pt idx="5">
                  <c:v>gulf_bank (Gulf Bank)</c:v>
                </c:pt>
                <c:pt idx="6">
                  <c:v>altijaricbk (Commercial Bank Of Kuwait)</c:v>
                </c:pt>
                <c:pt idx="7">
                  <c:v>abk_kuwait (البنك الأهلي الكويتي)</c:v>
                </c:pt>
                <c:pt idx="8">
                  <c:v>burganbankkuwait (Burgan Bank)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</c:v>
                </c:pt>
                <c:pt idx="1">
                  <c:v>4</c:v>
                </c:pt>
                <c:pt idx="2">
                  <c:v>27</c:v>
                </c:pt>
                <c:pt idx="3">
                  <c:v>25</c:v>
                </c:pt>
                <c:pt idx="4">
                  <c:v>24</c:v>
                </c:pt>
                <c:pt idx="5">
                  <c:v>23</c:v>
                </c:pt>
                <c:pt idx="6">
                  <c:v>26</c:v>
                </c:pt>
                <c:pt idx="7">
                  <c:v>19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5E-4332-AD11-C3599BD017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kfhgroup (Kuwait Finance House)</c:v>
                </c:pt>
                <c:pt idx="1">
                  <c:v>aldawlibank (بنك الكويت الدولي KIB)</c:v>
                </c:pt>
                <c:pt idx="2">
                  <c:v>bankboubyan (بنك بوبيان⠀⠀⠀)</c:v>
                </c:pt>
                <c:pt idx="3">
                  <c:v>nbkgroup (National Bank of Kuwait)</c:v>
                </c:pt>
                <c:pt idx="4">
                  <c:v>warba_bank (Warba Bank بنك وربة)</c:v>
                </c:pt>
                <c:pt idx="5">
                  <c:v>gulf_bank (Gulf Bank)</c:v>
                </c:pt>
                <c:pt idx="6">
                  <c:v>altijaricbk (Commercial Bank Of Kuwait)</c:v>
                </c:pt>
                <c:pt idx="7">
                  <c:v>abk_kuwait (البنك الأهلي الكويتي)</c:v>
                </c:pt>
                <c:pt idx="8">
                  <c:v>burganbankkuwait (Burgan Bank)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</c:v>
                </c:pt>
                <c:pt idx="1">
                  <c:v>0</c:v>
                </c:pt>
                <c:pt idx="2">
                  <c:v>6</c:v>
                </c:pt>
                <c:pt idx="3">
                  <c:v>3</c:v>
                </c:pt>
                <c:pt idx="4">
                  <c:v>3</c:v>
                </c:pt>
                <c:pt idx="5">
                  <c:v>16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5E-4332-AD11-C3599BD01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233072"/>
        <c:axId val="161234056"/>
      </c:barChart>
      <c:catAx>
        <c:axId val="16123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234056"/>
        <c:crosses val="autoZero"/>
        <c:auto val="1"/>
        <c:lblAlgn val="ctr"/>
        <c:lblOffset val="100"/>
        <c:noMultiLvlLbl val="0"/>
      </c:catAx>
      <c:valAx>
        <c:axId val="16123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23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6067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139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 Type Distribution</dc:title>
  <dc:creator>Administrator</dc:creator>
  <cp:lastModifiedBy>Administrator</cp:lastModifiedBy>
  <cp:revision>1</cp:revision>
  <dcterms:created xsi:type="dcterms:W3CDTF">2017-01-12T09:56:56Z</dcterms:created>
  <dcterms:modified xsi:type="dcterms:W3CDTF">2017-01-12T09:57:02Z</dcterms:modified>
</cp:coreProperties>
</file>