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9835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352287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355873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767691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182498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0454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15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#فروع_بوبيان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1400.6666666667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1425.3333333333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60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#BoubyanZawya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89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6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2404.8333333333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5142.3333333333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43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11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3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#فانتاسي_بوبيان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60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#BoubyanMoments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95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#BoubyanPromotions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93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1353.6666666667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1379.3333333333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4645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5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4298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030527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995187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074326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233652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94624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23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15695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40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#اعرف_حقوقك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8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792.875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3480.375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4273.25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25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#مليونيرـالدانة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29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6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491.04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175.96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9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488.91304347826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679.91304347826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2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82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68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4686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00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0201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680255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561027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932582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779802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57087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5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#تأمين_السفر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4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4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#فياريال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17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#برشلونة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81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#عاش_المعاش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3661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621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250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2017-01-12T09:56:10Z</dcterms:created>
  <dcterms:modified xsi:type="dcterms:W3CDTF">2017-01-12T09:56:35Z</dcterms:modified>
</cp:coreProperties>
</file>