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Overview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0836343"/>
              </p:ext>
            </p:extLst>
          </p:nvPr>
        </p:nvGraphicFramePr>
        <p:xfrm>
          <a:off x="457200" y="1731963"/>
          <a:ext cx="8229600" cy="3733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14905472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5266861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0099985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2375887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7087202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3570035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7662653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5460359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803217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0634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nbkgroup (National Bank of Kuwait)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240890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34982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0.5381%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6792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bankboubyan (</a:t>
                      </a:r>
                      <a:r>
                        <a:rPr lang="ar-AE" sz="1000"/>
                        <a:t>بنك بوبيان</a:t>
                      </a:r>
                      <a:r>
                        <a:rPr lang="en-US" sz="1000"/>
                        <a:t>⠀⠀⠀)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198459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55005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17694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1.1107%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4528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kfhgroup (Kuwait Finance House)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177872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0.5278%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2025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gulf_bank (Gulf Bank)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79508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23648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30919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1.7687%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566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warba_bank (Warba Bank </a:t>
                      </a:r>
                      <a:r>
                        <a:rPr lang="ar-AE" sz="1000"/>
                        <a:t>بنك وربة)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60627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13208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1.0804%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0452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abk_kuwait (</a:t>
                      </a:r>
                      <a:r>
                        <a:rPr lang="ar-AE" sz="1000"/>
                        <a:t>البنك الأهلي الكويتي)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26277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2789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0.5349%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0658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aldawlibank (</a:t>
                      </a:r>
                      <a:r>
                        <a:rPr lang="ar-AE" sz="1000"/>
                        <a:t>بنك الكويت الدولي </a:t>
                      </a:r>
                      <a:r>
                        <a:rPr lang="en-US" sz="1000"/>
                        <a:t>KIB)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25107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0.5243%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3524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altijaricbk (Commercial Bank Of Kuwait)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20499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0.7935%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8442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burganbankkuwait (Burgan Bank)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10860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1.1303%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74180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01/05/2017 - 01/11/2017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253039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159</Words>
  <Application>Microsoft Office PowerPoint</Application>
  <PresentationFormat>On-screen Show (4:3)</PresentationFormat>
  <Paragraphs>93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Overview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2017-01-12T09:21:48Z</dcterms:created>
  <dcterms:modified xsi:type="dcterms:W3CDTF">2017-01-12T09:22:12Z</dcterms:modified>
</cp:coreProperties>
</file>