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87816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412512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568875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41250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45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@abu58855885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(51)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123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@93Aa5255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(33)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83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@boaljazy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@Bankboubyan (19), @warbabank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57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@salma_97412865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43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@jarrah1100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(4), @Bankboubyan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42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@alkndari95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53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@182010Abotasnem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(3), @Bankboubyan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66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@L6oof_90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(4), @Bankboubyan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87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@Mr__TaReq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@Gulf_Bank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27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@hajooralkandery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7758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51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2191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3879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76825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2368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047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@ak3cLKOA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397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@saje_7ooor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(9), @Bankboubyan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38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@amanenatwdena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(3), @Bankboubyan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81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@wahoob_q8y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139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@taleb_almulla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39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@ali82q8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05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@A_J_M_I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(5), @warbabank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982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@wahaalwid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225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@Henah2Henah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(5), @Gulf_Bank (2), @ALTijariCBK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68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@Hamad5885Abu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8519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036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9416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09783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699373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07709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95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@snkoty_q8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42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@AldhafiriMohd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12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@Essa_Hussain_KW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@ALTijariCBK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88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@3h9uhgozKs9s41C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0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@MOHAMMED_ALI_6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5899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496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355</Words>
  <Application>Microsoft Office PowerPoint</Application>
  <PresentationFormat>On-screen Show (4:3)</PresentationFormat>
  <Paragraphs>93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Influencers - 1 of 3</dc:title>
  <dc:creator>Administrator</dc:creator>
  <cp:lastModifiedBy>Administrator</cp:lastModifiedBy>
  <cp:revision>1</cp:revision>
  <dcterms:created xsi:type="dcterms:W3CDTF">2017-01-12T09:06:59Z</dcterms:created>
  <dcterms:modified xsi:type="dcterms:W3CDTF">2017-01-12T09:07:10Z</dcterms:modified>
</cp:coreProperties>
</file>